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322" r:id="rId2"/>
    <p:sldId id="323" r:id="rId3"/>
    <p:sldId id="318" r:id="rId4"/>
    <p:sldId id="321" r:id="rId5"/>
    <p:sldId id="31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4FB4B1"/>
    <a:srgbClr val="666666"/>
    <a:srgbClr val="9B9B9B"/>
    <a:srgbClr val="00823B"/>
    <a:srgbClr val="008080"/>
    <a:srgbClr val="ECF8F7"/>
    <a:srgbClr val="B0DEDD"/>
    <a:srgbClr val="DEF2F1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63" autoAdjust="0"/>
  </p:normalViewPr>
  <p:slideViewPr>
    <p:cSldViewPr>
      <p:cViewPr>
        <p:scale>
          <a:sx n="48" d="100"/>
          <a:sy n="48" d="100"/>
        </p:scale>
        <p:origin x="-94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6866E-5DB0-4328-843A-62388EA17BB0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A1422-EE22-4EEC-8481-4291F4BAB1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9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14678" y="3011488"/>
            <a:ext cx="5938837" cy="0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2214554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식품산업 개요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식품산업의 정의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484784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협의로서의 식품산업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 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957189"/>
            <a:ext cx="814393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200" dirty="0" smtClean="0"/>
              <a:t> 한국표준산업분류 상의 음∙식료제조업을 의미하는 것으로</a:t>
            </a:r>
            <a:r>
              <a:rPr lang="en-US" altLang="ko-KR" sz="22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  </a:t>
            </a:r>
            <a:r>
              <a:rPr lang="ko-KR" altLang="en-US" sz="2200" dirty="0" smtClean="0"/>
              <a:t>식품 및 식품첨가물 제조업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식품가공업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냉동보관업만 포함</a:t>
            </a:r>
            <a:r>
              <a:rPr lang="en-US" altLang="ko-KR" sz="2200" dirty="0" smtClean="0"/>
              <a:t>.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05" y="3122965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광의로서의 식품산업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 </a:t>
            </a:r>
            <a:endParaRPr lang="ko-KR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67" y="3645024"/>
            <a:ext cx="81439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200" dirty="0" smtClean="0"/>
              <a:t> 국내에서 생산되거나 수입된 농산물이 최종소비자에게 유통되는 과정에서 행해지는 제반 경제행위를 수행하는 업체를 총칭</a:t>
            </a:r>
            <a:r>
              <a:rPr lang="en-US" altLang="ko-KR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 - </a:t>
            </a:r>
            <a:r>
              <a:rPr lang="ko-KR" altLang="en-US" sz="2200" dirty="0" smtClean="0"/>
              <a:t>식품제조업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수집∙ 중개업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운수∙보관업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외식업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식품 도∙소매업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용기∙포장제조업 등을 포함</a:t>
            </a:r>
            <a:r>
              <a:rPr lang="en-US" altLang="ko-KR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5536" y="1340768"/>
            <a:ext cx="8424936" cy="49685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식품시스템</a:t>
            </a:r>
            <a:r>
              <a:rPr lang="en-US" altLang="ko-KR" dirty="0" smtClean="0"/>
              <a:t>(Food System)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52823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 </a:t>
            </a:r>
            <a:endParaRPr lang="ko-KR" alt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1252823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 </a:t>
            </a:r>
            <a:endParaRPr lang="ko-KR" altLang="en-US" sz="2400" b="1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57158" y="3500438"/>
            <a:ext cx="2432405" cy="43271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9999">
                  <a:tint val="66000"/>
                  <a:satMod val="160000"/>
                </a:srgbClr>
              </a:gs>
              <a:gs pos="50000">
                <a:srgbClr val="009999">
                  <a:tint val="44500"/>
                  <a:satMod val="160000"/>
                </a:srgbClr>
              </a:gs>
              <a:gs pos="100000">
                <a:srgbClr val="00999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/>
              <a:t>식품시스템</a:t>
            </a:r>
            <a:endParaRPr lang="ko-KR" altLang="en-US" sz="2400" b="1" dirty="0"/>
          </a:p>
        </p:txBody>
      </p:sp>
      <p:cxnSp>
        <p:nvCxnSpPr>
          <p:cNvPr id="34" name="직선 연결선 33"/>
          <p:cNvCxnSpPr>
            <a:stCxn id="33" idx="3"/>
          </p:cNvCxnSpPr>
          <p:nvPr/>
        </p:nvCxnSpPr>
        <p:spPr>
          <a:xfrm flipV="1">
            <a:off x="2789563" y="3707795"/>
            <a:ext cx="793418" cy="9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3678382" y="2000240"/>
            <a:ext cx="4894146" cy="50415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9999">
                  <a:tint val="66000"/>
                  <a:satMod val="160000"/>
                </a:srgbClr>
              </a:gs>
              <a:gs pos="50000">
                <a:srgbClr val="009999">
                  <a:tint val="44500"/>
                  <a:satMod val="160000"/>
                </a:srgbClr>
              </a:gs>
              <a:gs pos="100000">
                <a:srgbClr val="00999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/>
              <a:t>농업생산부문</a:t>
            </a:r>
            <a:endParaRPr lang="ko-KR" altLang="en-US" sz="2400" b="1" dirty="0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3678318" y="3498275"/>
            <a:ext cx="2432405" cy="43271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9999">
                  <a:tint val="66000"/>
                  <a:satMod val="160000"/>
                </a:srgbClr>
              </a:gs>
              <a:gs pos="50000">
                <a:srgbClr val="009999">
                  <a:tint val="44500"/>
                  <a:satMod val="160000"/>
                </a:srgbClr>
              </a:gs>
              <a:gs pos="100000">
                <a:srgbClr val="00999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/>
              <a:t>식품산업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3692168" y="4995265"/>
            <a:ext cx="3880228" cy="43271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9999">
                  <a:tint val="66000"/>
                  <a:satMod val="160000"/>
                </a:srgbClr>
              </a:gs>
              <a:gs pos="50000">
                <a:srgbClr val="009999">
                  <a:tint val="44500"/>
                  <a:satMod val="160000"/>
                </a:srgbClr>
              </a:gs>
              <a:gs pos="100000">
                <a:srgbClr val="00999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/>
              <a:t>농업자재산업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cxnSp>
        <p:nvCxnSpPr>
          <p:cNvPr id="38" name="직선 연결선 37"/>
          <p:cNvCxnSpPr/>
          <p:nvPr/>
        </p:nvCxnSpPr>
        <p:spPr>
          <a:xfrm rot="5400000">
            <a:off x="1678761" y="3750471"/>
            <a:ext cx="292895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>
            <a:endCxn id="35" idx="1"/>
          </p:cNvCxnSpPr>
          <p:nvPr/>
        </p:nvCxnSpPr>
        <p:spPr>
          <a:xfrm flipV="1">
            <a:off x="3143240" y="2252316"/>
            <a:ext cx="535142" cy="33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endCxn id="37" idx="1"/>
          </p:cNvCxnSpPr>
          <p:nvPr/>
        </p:nvCxnSpPr>
        <p:spPr>
          <a:xfrm flipV="1">
            <a:off x="3143240" y="5211622"/>
            <a:ext cx="548928" cy="3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6215074" y="3714752"/>
            <a:ext cx="85725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18221" y="3530311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식품유통업</a:t>
            </a:r>
            <a:endParaRPr lang="ko-KR" altLang="en-US" b="1" dirty="0"/>
          </a:p>
        </p:txBody>
      </p:sp>
      <p:cxnSp>
        <p:nvCxnSpPr>
          <p:cNvPr id="43" name="직선 연결선 42"/>
          <p:cNvCxnSpPr/>
          <p:nvPr/>
        </p:nvCxnSpPr>
        <p:spPr>
          <a:xfrm rot="5400000">
            <a:off x="6143636" y="3689205"/>
            <a:ext cx="11430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6715140" y="3131556"/>
            <a:ext cx="35719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6715140" y="4288419"/>
            <a:ext cx="35719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118216" y="2956644"/>
            <a:ext cx="2025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식품가공업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132071" y="4115670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외식산업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Food System</a:t>
            </a:r>
            <a:r>
              <a:rPr lang="ko-KR" altLang="en-US" dirty="0" smtClean="0"/>
              <a:t>의 특성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352928" cy="483209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생활방식과 소비패턴에 대한 민감성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낮은 가격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및 소득 탄력성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필수재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불안정성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높은 브랜드 충성도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높은 원자재 비용과 낮은 부가가치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문화 교류 촉진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한류 </a:t>
            </a:r>
            <a:r>
              <a:rPr lang="ko-KR" altLang="en-US" sz="2800" dirty="0" err="1" smtClean="0"/>
              <a:t>열품과</a:t>
            </a:r>
            <a:r>
              <a:rPr lang="ko-KR" altLang="en-US" sz="2800" dirty="0" smtClean="0"/>
              <a:t> 한식 세계화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차별화와 새로운 상품 부각 위한 높은 광고 비용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식품산업의 중요성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424936" cy="440120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2800" dirty="0" smtClean="0"/>
              <a:t> 먹거리 제공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농수산물의 최대 </a:t>
            </a:r>
            <a:r>
              <a:rPr lang="ko-KR" altLang="en-US" sz="2800" dirty="0" err="1" smtClean="0"/>
              <a:t>소비처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높은 고용유발효과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생명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과학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관광 산업으로 확장 가능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유럽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태국</a:t>
            </a: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endParaRPr lang="en-US" altLang="ko-KR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2800" dirty="0" smtClean="0"/>
              <a:t> </a:t>
            </a:r>
            <a:r>
              <a:rPr lang="ko-KR" altLang="en-US" sz="2800" dirty="0" smtClean="0"/>
              <a:t>높은 문화 전파효과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대장금과</a:t>
            </a:r>
            <a:r>
              <a:rPr lang="ko-KR" altLang="en-US" sz="2800" dirty="0" smtClean="0"/>
              <a:t> 한식 세계화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167</Words>
  <Application>Microsoft Office PowerPoint</Application>
  <PresentationFormat>화면 슬라이드 쇼(4:3)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2_Office 테마</vt:lpstr>
      <vt:lpstr>PowerPoint 프레젠테이션</vt:lpstr>
      <vt:lpstr>식품산업의 정의</vt:lpstr>
      <vt:lpstr>식품시스템(Food System)</vt:lpstr>
      <vt:lpstr>Food System의 특성</vt:lpstr>
      <vt:lpstr>식품산업의 중요성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세트_기업형 템플릿_003(고감도피티)</dc:title>
  <dc:creator>아사달문서디자인팀</dc:creator>
  <cp:lastModifiedBy>P67A-UD3-B3</cp:lastModifiedBy>
  <cp:revision>62</cp:revision>
  <dcterms:created xsi:type="dcterms:W3CDTF">2009-09-22T01:37:29Z</dcterms:created>
  <dcterms:modified xsi:type="dcterms:W3CDTF">2011-08-11T00:27:30Z</dcterms:modified>
</cp:coreProperties>
</file>