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8" r:id="rId2"/>
    <p:sldId id="258" r:id="rId3"/>
    <p:sldId id="260" r:id="rId4"/>
    <p:sldId id="261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B90678-E8F7-4044-A24E-000951DACE50}" type="doc">
      <dgm:prSet loTypeId="urn:microsoft.com/office/officeart/2005/8/layout/radial6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pPr latinLnBrk="1"/>
          <a:endParaRPr lang="ko-KR" altLang="en-US"/>
        </a:p>
      </dgm:t>
    </dgm:pt>
    <dgm:pt modelId="{49A94621-E9CA-477E-95CB-F2074929EA97}">
      <dgm:prSet phldrT="[텍스트]" custT="1"/>
      <dgm:spPr/>
      <dgm:t>
        <a:bodyPr/>
        <a:lstStyle/>
        <a:p>
          <a:pPr latinLnBrk="1"/>
          <a:r>
            <a:rPr lang="ko-KR" altLang="en-US" sz="2000" b="1" spc="0" dirty="0" smtClean="0">
              <a:latin typeface="Arial" pitchFamily="34" charset="0"/>
              <a:cs typeface="Arial" pitchFamily="34" charset="0"/>
            </a:rPr>
            <a:t>식량안보 상황</a:t>
          </a:r>
          <a:endParaRPr lang="ko-KR" altLang="en-US" sz="2000" b="1" spc="0" dirty="0">
            <a:latin typeface="Arial" pitchFamily="34" charset="0"/>
            <a:cs typeface="Arial" pitchFamily="34" charset="0"/>
          </a:endParaRPr>
        </a:p>
      </dgm:t>
    </dgm:pt>
    <dgm:pt modelId="{ADEB7C9E-81E6-4A78-AF81-4B98FD4C3D1F}" type="parTrans" cxnId="{9A123A20-5542-4D96-8E15-228AB256861A}">
      <dgm:prSet/>
      <dgm:spPr/>
      <dgm:t>
        <a:bodyPr/>
        <a:lstStyle/>
        <a:p>
          <a:pPr latinLnBrk="1"/>
          <a:endParaRPr lang="ko-KR" altLang="en-US"/>
        </a:p>
      </dgm:t>
    </dgm:pt>
    <dgm:pt modelId="{CC600FDA-2C41-44AD-BFC3-AF2910518107}" type="sibTrans" cxnId="{9A123A20-5542-4D96-8E15-228AB256861A}">
      <dgm:prSet/>
      <dgm:spPr/>
      <dgm:t>
        <a:bodyPr/>
        <a:lstStyle/>
        <a:p>
          <a:pPr latinLnBrk="1"/>
          <a:endParaRPr lang="ko-KR" altLang="en-US"/>
        </a:p>
      </dgm:t>
    </dgm:pt>
    <dgm:pt modelId="{ED796B9F-3B8D-4610-BED4-38DC3A3E8500}">
      <dgm:prSet phldrT="[텍스트]" custT="1"/>
      <dgm:spPr/>
      <dgm:t>
        <a:bodyPr/>
        <a:lstStyle/>
        <a:p>
          <a:pPr latinLnBrk="1"/>
          <a:r>
            <a:rPr lang="ko-KR" altLang="en-US" sz="1800" b="1" spc="0" dirty="0" smtClean="0">
              <a:latin typeface="Arial" pitchFamily="34" charset="0"/>
              <a:cs typeface="Arial" pitchFamily="34" charset="0"/>
            </a:rPr>
            <a:t>낮은 곡물 자급률</a:t>
          </a:r>
          <a:endParaRPr lang="en-US" altLang="ko-KR" sz="1800" b="1" spc="0" dirty="0" smtClean="0">
            <a:latin typeface="Arial" pitchFamily="34" charset="0"/>
            <a:cs typeface="Arial" pitchFamily="34" charset="0"/>
          </a:endParaRPr>
        </a:p>
      </dgm:t>
    </dgm:pt>
    <dgm:pt modelId="{000E60C3-1136-4DD9-B4AF-4C3E837825BE}" type="parTrans" cxnId="{58DE104F-5D01-402A-914F-EA190D0156D0}">
      <dgm:prSet/>
      <dgm:spPr/>
      <dgm:t>
        <a:bodyPr/>
        <a:lstStyle/>
        <a:p>
          <a:pPr latinLnBrk="1"/>
          <a:endParaRPr lang="ko-KR" altLang="en-US"/>
        </a:p>
      </dgm:t>
    </dgm:pt>
    <dgm:pt modelId="{3D3B4E74-CFCD-4C2B-A5C9-01DFC0FBDE96}" type="sibTrans" cxnId="{58DE104F-5D01-402A-914F-EA190D0156D0}">
      <dgm:prSet/>
      <dgm:spPr/>
      <dgm:t>
        <a:bodyPr/>
        <a:lstStyle/>
        <a:p>
          <a:pPr latinLnBrk="1"/>
          <a:endParaRPr lang="ko-KR" altLang="en-US" sz="1800" b="1" spc="0">
            <a:latin typeface="Arial" pitchFamily="34" charset="0"/>
            <a:cs typeface="Arial" pitchFamily="34" charset="0"/>
          </a:endParaRPr>
        </a:p>
      </dgm:t>
    </dgm:pt>
    <dgm:pt modelId="{21B483AB-117C-4D09-A7ED-87699421D48D}">
      <dgm:prSet phldrT="[텍스트]" custT="1"/>
      <dgm:spPr/>
      <dgm:t>
        <a:bodyPr/>
        <a:lstStyle/>
        <a:p>
          <a:pPr latinLnBrk="1"/>
          <a:r>
            <a:rPr lang="ko-KR" altLang="en-US" sz="1800" b="1" spc="0" dirty="0" smtClean="0">
              <a:latin typeface="Arial" pitchFamily="34" charset="0"/>
              <a:cs typeface="Arial" pitchFamily="34" charset="0"/>
            </a:rPr>
            <a:t>식생활의 서구화</a:t>
          </a:r>
          <a:endParaRPr lang="ko-KR" altLang="en-US" sz="1800" b="1" spc="0" dirty="0">
            <a:latin typeface="Arial" pitchFamily="34" charset="0"/>
            <a:cs typeface="Arial" pitchFamily="34" charset="0"/>
          </a:endParaRPr>
        </a:p>
      </dgm:t>
    </dgm:pt>
    <dgm:pt modelId="{4E714F34-9C70-433D-A68E-ACF59A4FE183}" type="parTrans" cxnId="{A0BEF0EE-D391-4471-A4F7-D6B18E941916}">
      <dgm:prSet/>
      <dgm:spPr/>
      <dgm:t>
        <a:bodyPr/>
        <a:lstStyle/>
        <a:p>
          <a:pPr latinLnBrk="1"/>
          <a:endParaRPr lang="ko-KR" altLang="en-US"/>
        </a:p>
      </dgm:t>
    </dgm:pt>
    <dgm:pt modelId="{7F71CF3F-3624-4D3B-9D09-63A5A99595E3}" type="sibTrans" cxnId="{A0BEF0EE-D391-4471-A4F7-D6B18E941916}">
      <dgm:prSet/>
      <dgm:spPr/>
      <dgm:t>
        <a:bodyPr/>
        <a:lstStyle/>
        <a:p>
          <a:pPr latinLnBrk="1"/>
          <a:endParaRPr lang="ko-KR" altLang="en-US" sz="1800" b="1" spc="0">
            <a:latin typeface="Arial" pitchFamily="34" charset="0"/>
            <a:cs typeface="Arial" pitchFamily="34" charset="0"/>
          </a:endParaRPr>
        </a:p>
      </dgm:t>
    </dgm:pt>
    <dgm:pt modelId="{065164D8-E31A-4EB9-893E-7D6F90B7A6F4}">
      <dgm:prSet phldrT="[텍스트]" custT="1"/>
      <dgm:spPr/>
      <dgm:t>
        <a:bodyPr/>
        <a:lstStyle/>
        <a:p>
          <a:pPr latinLnBrk="1"/>
          <a:r>
            <a:rPr lang="ko-KR" altLang="en-US" sz="1800" b="1" spc="0" dirty="0" smtClean="0">
              <a:latin typeface="Arial" pitchFamily="34" charset="0"/>
              <a:cs typeface="Arial" pitchFamily="34" charset="0"/>
            </a:rPr>
            <a:t>지구 온난화 등   지구 환경 변화</a:t>
          </a:r>
          <a:endParaRPr lang="ko-KR" altLang="en-US" sz="1800" b="1" spc="0" dirty="0">
            <a:latin typeface="Arial" pitchFamily="34" charset="0"/>
            <a:cs typeface="Arial" pitchFamily="34" charset="0"/>
          </a:endParaRPr>
        </a:p>
      </dgm:t>
    </dgm:pt>
    <dgm:pt modelId="{92E974B5-375D-40C4-A03E-3AAE44700C87}" type="parTrans" cxnId="{CD928C3C-07EC-4856-9C46-BD4CF33AFA3B}">
      <dgm:prSet/>
      <dgm:spPr/>
      <dgm:t>
        <a:bodyPr/>
        <a:lstStyle/>
        <a:p>
          <a:pPr latinLnBrk="1"/>
          <a:endParaRPr lang="ko-KR" altLang="en-US"/>
        </a:p>
      </dgm:t>
    </dgm:pt>
    <dgm:pt modelId="{DE530999-3AA5-49A6-8C2B-BAED6FBAD887}" type="sibTrans" cxnId="{CD928C3C-07EC-4856-9C46-BD4CF33AFA3B}">
      <dgm:prSet/>
      <dgm:spPr/>
      <dgm:t>
        <a:bodyPr/>
        <a:lstStyle/>
        <a:p>
          <a:pPr latinLnBrk="1"/>
          <a:endParaRPr lang="ko-KR" altLang="en-US" sz="1800" b="1" spc="0">
            <a:latin typeface="Arial" pitchFamily="34" charset="0"/>
            <a:cs typeface="Arial" pitchFamily="34" charset="0"/>
          </a:endParaRPr>
        </a:p>
      </dgm:t>
    </dgm:pt>
    <dgm:pt modelId="{6EA39E9C-3DB4-4A13-BA47-901F7D5D678A}">
      <dgm:prSet phldrT="[텍스트]" custT="1"/>
      <dgm:spPr/>
      <dgm:t>
        <a:bodyPr/>
        <a:lstStyle/>
        <a:p>
          <a:pPr latinLnBrk="1"/>
          <a:r>
            <a:rPr lang="ko-KR" altLang="en-US" sz="1800" b="1" spc="0" dirty="0" smtClean="0">
              <a:latin typeface="Arial" pitchFamily="34" charset="0"/>
              <a:cs typeface="Arial" pitchFamily="34" charset="0"/>
            </a:rPr>
            <a:t>농업의 환경에    대한 부담 증가</a:t>
          </a:r>
          <a:endParaRPr lang="ko-KR" altLang="en-US" sz="1800" b="1" spc="0" dirty="0">
            <a:latin typeface="Arial" pitchFamily="34" charset="0"/>
            <a:cs typeface="Arial" pitchFamily="34" charset="0"/>
          </a:endParaRPr>
        </a:p>
      </dgm:t>
    </dgm:pt>
    <dgm:pt modelId="{DF1420E8-BFAF-4C86-BDF7-3413EA816FAE}" type="parTrans" cxnId="{62F24819-84F6-465B-8C40-B5025E3CDC69}">
      <dgm:prSet/>
      <dgm:spPr/>
      <dgm:t>
        <a:bodyPr/>
        <a:lstStyle/>
        <a:p>
          <a:pPr latinLnBrk="1"/>
          <a:endParaRPr lang="ko-KR" altLang="en-US"/>
        </a:p>
      </dgm:t>
    </dgm:pt>
    <dgm:pt modelId="{BF85D487-0DBD-4981-A2AC-1DC7FDAB9B19}" type="sibTrans" cxnId="{62F24819-84F6-465B-8C40-B5025E3CDC69}">
      <dgm:prSet/>
      <dgm:spPr/>
      <dgm:t>
        <a:bodyPr/>
        <a:lstStyle/>
        <a:p>
          <a:pPr latinLnBrk="1"/>
          <a:endParaRPr lang="ko-KR" altLang="en-US" sz="1800" b="1" spc="0">
            <a:latin typeface="Arial" pitchFamily="34" charset="0"/>
            <a:cs typeface="Arial" pitchFamily="34" charset="0"/>
          </a:endParaRPr>
        </a:p>
      </dgm:t>
    </dgm:pt>
    <dgm:pt modelId="{7E4FA823-397C-4683-899B-199E2D79112F}" type="pres">
      <dgm:prSet presAssocID="{DCB90678-E8F7-4044-A24E-000951DACE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FF90B9A-D55B-4934-B736-C70F09ED8915}" type="pres">
      <dgm:prSet presAssocID="{49A94621-E9CA-477E-95CB-F2074929EA97}" presName="centerShape" presStyleLbl="node0" presStyleIdx="0" presStyleCnt="1" custScaleX="178149" custScaleY="108628" custLinFactNeighborX="0" custLinFactNeighborY="0"/>
      <dgm:spPr/>
      <dgm:t>
        <a:bodyPr/>
        <a:lstStyle/>
        <a:p>
          <a:pPr latinLnBrk="1"/>
          <a:endParaRPr lang="ko-KR" altLang="en-US"/>
        </a:p>
      </dgm:t>
    </dgm:pt>
    <dgm:pt modelId="{806DEC1C-8833-44EC-BE32-1F601728822C}" type="pres">
      <dgm:prSet presAssocID="{ED796B9F-3B8D-4610-BED4-38DC3A3E8500}" presName="node" presStyleLbl="node1" presStyleIdx="0" presStyleCnt="4" custScaleX="237260" custScaleY="136404" custRadScaleRad="100427" custRadScaleInc="-302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7AAC210-74DD-46B1-9115-A0D4F1B053FA}" type="pres">
      <dgm:prSet presAssocID="{ED796B9F-3B8D-4610-BED4-38DC3A3E8500}" presName="dummy" presStyleCnt="0"/>
      <dgm:spPr/>
      <dgm:t>
        <a:bodyPr/>
        <a:lstStyle/>
        <a:p>
          <a:pPr latinLnBrk="1"/>
          <a:endParaRPr lang="ko-KR" altLang="en-US"/>
        </a:p>
      </dgm:t>
    </dgm:pt>
    <dgm:pt modelId="{BEFDE097-DC99-4621-B95E-10F197B58752}" type="pres">
      <dgm:prSet presAssocID="{3D3B4E74-CFCD-4C2B-A5C9-01DFC0FBDE96}" presName="sibTrans" presStyleLbl="sibTrans2D1" presStyleIdx="0" presStyleCnt="4" custScaleX="143966" custScaleY="100110"/>
      <dgm:spPr/>
      <dgm:t>
        <a:bodyPr/>
        <a:lstStyle/>
        <a:p>
          <a:pPr latinLnBrk="1"/>
          <a:endParaRPr lang="ko-KR" altLang="en-US"/>
        </a:p>
      </dgm:t>
    </dgm:pt>
    <dgm:pt modelId="{0645ADBE-6BF0-4226-A25B-99AD5F0F2CF6}" type="pres">
      <dgm:prSet presAssocID="{6EA39E9C-3DB4-4A13-BA47-901F7D5D678A}" presName="node" presStyleLbl="node1" presStyleIdx="1" presStyleCnt="4" custScaleX="237260" custScaleY="136404" custRadScaleRad="139768" custRadScaleInc="-282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394840E-8BA1-4141-8D78-93D964E8921E}" type="pres">
      <dgm:prSet presAssocID="{6EA39E9C-3DB4-4A13-BA47-901F7D5D678A}" presName="dummy" presStyleCnt="0"/>
      <dgm:spPr/>
      <dgm:t>
        <a:bodyPr/>
        <a:lstStyle/>
        <a:p>
          <a:pPr latinLnBrk="1"/>
          <a:endParaRPr lang="ko-KR" altLang="en-US"/>
        </a:p>
      </dgm:t>
    </dgm:pt>
    <dgm:pt modelId="{411C2FD7-D2FE-45BB-8DDC-DC5F0403887F}" type="pres">
      <dgm:prSet presAssocID="{BF85D487-0DBD-4981-A2AC-1DC7FDAB9B19}" presName="sibTrans" presStyleLbl="sibTrans2D1" presStyleIdx="1" presStyleCnt="4" custScaleX="143966" custScaleY="100110"/>
      <dgm:spPr/>
      <dgm:t>
        <a:bodyPr/>
        <a:lstStyle/>
        <a:p>
          <a:pPr latinLnBrk="1"/>
          <a:endParaRPr lang="ko-KR" altLang="en-US"/>
        </a:p>
      </dgm:t>
    </dgm:pt>
    <dgm:pt modelId="{44050874-1588-4DE4-8F12-A1E16783A026}" type="pres">
      <dgm:prSet presAssocID="{065164D8-E31A-4EB9-893E-7D6F90B7A6F4}" presName="node" presStyleLbl="node1" presStyleIdx="2" presStyleCnt="4" custScaleX="237260" custScaleY="13640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136C400-6EA6-4A1C-B79A-BE77796E4CDB}" type="pres">
      <dgm:prSet presAssocID="{065164D8-E31A-4EB9-893E-7D6F90B7A6F4}" presName="dummy" presStyleCnt="0"/>
      <dgm:spPr/>
      <dgm:t>
        <a:bodyPr/>
        <a:lstStyle/>
        <a:p>
          <a:pPr latinLnBrk="1"/>
          <a:endParaRPr lang="ko-KR" altLang="en-US"/>
        </a:p>
      </dgm:t>
    </dgm:pt>
    <dgm:pt modelId="{A4EF7CF4-A5D2-4E6B-B609-14E1A5B9675B}" type="pres">
      <dgm:prSet presAssocID="{DE530999-3AA5-49A6-8C2B-BAED6FBAD887}" presName="sibTrans" presStyleLbl="sibTrans2D1" presStyleIdx="2" presStyleCnt="4" custScaleX="143966" custScaleY="100110"/>
      <dgm:spPr/>
      <dgm:t>
        <a:bodyPr/>
        <a:lstStyle/>
        <a:p>
          <a:pPr latinLnBrk="1"/>
          <a:endParaRPr lang="ko-KR" altLang="en-US"/>
        </a:p>
      </dgm:t>
    </dgm:pt>
    <dgm:pt modelId="{DF300D16-ABD7-46BF-9870-9FD7542F9C47}" type="pres">
      <dgm:prSet presAssocID="{21B483AB-117C-4D09-A7ED-87699421D48D}" presName="node" presStyleLbl="node1" presStyleIdx="3" presStyleCnt="4" custScaleX="237260" custScaleY="136404" custRadScaleRad="134659" custRadScaleInc="-287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C382EC0-4B8E-4F1B-957B-D81F435A9BBE}" type="pres">
      <dgm:prSet presAssocID="{21B483AB-117C-4D09-A7ED-87699421D48D}" presName="dummy" presStyleCnt="0"/>
      <dgm:spPr/>
      <dgm:t>
        <a:bodyPr/>
        <a:lstStyle/>
        <a:p>
          <a:pPr latinLnBrk="1"/>
          <a:endParaRPr lang="ko-KR" altLang="en-US"/>
        </a:p>
      </dgm:t>
    </dgm:pt>
    <dgm:pt modelId="{9FFB3296-EF88-499A-AB3C-1FA24D1533B6}" type="pres">
      <dgm:prSet presAssocID="{7F71CF3F-3624-4D3B-9D09-63A5A99595E3}" presName="sibTrans" presStyleLbl="sibTrans2D1" presStyleIdx="3" presStyleCnt="4" custScaleX="143966" custScaleY="100110"/>
      <dgm:spPr/>
      <dgm:t>
        <a:bodyPr/>
        <a:lstStyle/>
        <a:p>
          <a:pPr latinLnBrk="1"/>
          <a:endParaRPr lang="ko-KR" altLang="en-US"/>
        </a:p>
      </dgm:t>
    </dgm:pt>
  </dgm:ptLst>
  <dgm:cxnLst>
    <dgm:cxn modelId="{C5BBD369-4614-48C3-9260-8B7F482ABB17}" type="presOf" srcId="{BF85D487-0DBD-4981-A2AC-1DC7FDAB9B19}" destId="{411C2FD7-D2FE-45BB-8DDC-DC5F0403887F}" srcOrd="0" destOrd="0" presId="urn:microsoft.com/office/officeart/2005/8/layout/radial6"/>
    <dgm:cxn modelId="{44FD0BEF-BF3D-4F12-85CF-F61E595DBFBE}" type="presOf" srcId="{DCB90678-E8F7-4044-A24E-000951DACE50}" destId="{7E4FA823-397C-4683-899B-199E2D79112F}" srcOrd="0" destOrd="0" presId="urn:microsoft.com/office/officeart/2005/8/layout/radial6"/>
    <dgm:cxn modelId="{8A9883BD-7088-49EE-B737-FD4C641F2C9E}" type="presOf" srcId="{7F71CF3F-3624-4D3B-9D09-63A5A99595E3}" destId="{9FFB3296-EF88-499A-AB3C-1FA24D1533B6}" srcOrd="0" destOrd="0" presId="urn:microsoft.com/office/officeart/2005/8/layout/radial6"/>
    <dgm:cxn modelId="{A0BEF0EE-D391-4471-A4F7-D6B18E941916}" srcId="{49A94621-E9CA-477E-95CB-F2074929EA97}" destId="{21B483AB-117C-4D09-A7ED-87699421D48D}" srcOrd="3" destOrd="0" parTransId="{4E714F34-9C70-433D-A68E-ACF59A4FE183}" sibTransId="{7F71CF3F-3624-4D3B-9D09-63A5A99595E3}"/>
    <dgm:cxn modelId="{7D8C1576-B7E4-4444-BC4E-B2CC17A48D5F}" type="presOf" srcId="{49A94621-E9CA-477E-95CB-F2074929EA97}" destId="{9FF90B9A-D55B-4934-B736-C70F09ED8915}" srcOrd="0" destOrd="0" presId="urn:microsoft.com/office/officeart/2005/8/layout/radial6"/>
    <dgm:cxn modelId="{9EC75A44-AAA1-4C62-9447-9DDEE5F41D41}" type="presOf" srcId="{21B483AB-117C-4D09-A7ED-87699421D48D}" destId="{DF300D16-ABD7-46BF-9870-9FD7542F9C47}" srcOrd="0" destOrd="0" presId="urn:microsoft.com/office/officeart/2005/8/layout/radial6"/>
    <dgm:cxn modelId="{58DE104F-5D01-402A-914F-EA190D0156D0}" srcId="{49A94621-E9CA-477E-95CB-F2074929EA97}" destId="{ED796B9F-3B8D-4610-BED4-38DC3A3E8500}" srcOrd="0" destOrd="0" parTransId="{000E60C3-1136-4DD9-B4AF-4C3E837825BE}" sibTransId="{3D3B4E74-CFCD-4C2B-A5C9-01DFC0FBDE96}"/>
    <dgm:cxn modelId="{62F24819-84F6-465B-8C40-B5025E3CDC69}" srcId="{49A94621-E9CA-477E-95CB-F2074929EA97}" destId="{6EA39E9C-3DB4-4A13-BA47-901F7D5D678A}" srcOrd="1" destOrd="0" parTransId="{DF1420E8-BFAF-4C86-BDF7-3413EA816FAE}" sibTransId="{BF85D487-0DBD-4981-A2AC-1DC7FDAB9B19}"/>
    <dgm:cxn modelId="{445BB1CD-A01B-4F30-A20D-2B47639255EA}" type="presOf" srcId="{065164D8-E31A-4EB9-893E-7D6F90B7A6F4}" destId="{44050874-1588-4DE4-8F12-A1E16783A026}" srcOrd="0" destOrd="0" presId="urn:microsoft.com/office/officeart/2005/8/layout/radial6"/>
    <dgm:cxn modelId="{BEB75847-2B5A-4400-8100-0E70C9F9C958}" type="presOf" srcId="{3D3B4E74-CFCD-4C2B-A5C9-01DFC0FBDE96}" destId="{BEFDE097-DC99-4621-B95E-10F197B58752}" srcOrd="0" destOrd="0" presId="urn:microsoft.com/office/officeart/2005/8/layout/radial6"/>
    <dgm:cxn modelId="{14633166-33F5-472E-8405-9CD83A7766A1}" type="presOf" srcId="{DE530999-3AA5-49A6-8C2B-BAED6FBAD887}" destId="{A4EF7CF4-A5D2-4E6B-B609-14E1A5B9675B}" srcOrd="0" destOrd="0" presId="urn:microsoft.com/office/officeart/2005/8/layout/radial6"/>
    <dgm:cxn modelId="{CD928C3C-07EC-4856-9C46-BD4CF33AFA3B}" srcId="{49A94621-E9CA-477E-95CB-F2074929EA97}" destId="{065164D8-E31A-4EB9-893E-7D6F90B7A6F4}" srcOrd="2" destOrd="0" parTransId="{92E974B5-375D-40C4-A03E-3AAE44700C87}" sibTransId="{DE530999-3AA5-49A6-8C2B-BAED6FBAD887}"/>
    <dgm:cxn modelId="{0D4F4FF0-FCB4-4328-B5C4-24115EAE4038}" type="presOf" srcId="{6EA39E9C-3DB4-4A13-BA47-901F7D5D678A}" destId="{0645ADBE-6BF0-4226-A25B-99AD5F0F2CF6}" srcOrd="0" destOrd="0" presId="urn:microsoft.com/office/officeart/2005/8/layout/radial6"/>
    <dgm:cxn modelId="{9022965B-E36B-42CF-826F-6F7A500DA9EB}" type="presOf" srcId="{ED796B9F-3B8D-4610-BED4-38DC3A3E8500}" destId="{806DEC1C-8833-44EC-BE32-1F601728822C}" srcOrd="0" destOrd="0" presId="urn:microsoft.com/office/officeart/2005/8/layout/radial6"/>
    <dgm:cxn modelId="{9A123A20-5542-4D96-8E15-228AB256861A}" srcId="{DCB90678-E8F7-4044-A24E-000951DACE50}" destId="{49A94621-E9CA-477E-95CB-F2074929EA97}" srcOrd="0" destOrd="0" parTransId="{ADEB7C9E-81E6-4A78-AF81-4B98FD4C3D1F}" sibTransId="{CC600FDA-2C41-44AD-BFC3-AF2910518107}"/>
    <dgm:cxn modelId="{B9925113-053C-4783-9455-20E9EA8E3844}" type="presParOf" srcId="{7E4FA823-397C-4683-899B-199E2D79112F}" destId="{9FF90B9A-D55B-4934-B736-C70F09ED8915}" srcOrd="0" destOrd="0" presId="urn:microsoft.com/office/officeart/2005/8/layout/radial6"/>
    <dgm:cxn modelId="{98888E58-A828-47E7-B3D5-976CE219579A}" type="presParOf" srcId="{7E4FA823-397C-4683-899B-199E2D79112F}" destId="{806DEC1C-8833-44EC-BE32-1F601728822C}" srcOrd="1" destOrd="0" presId="urn:microsoft.com/office/officeart/2005/8/layout/radial6"/>
    <dgm:cxn modelId="{79DAFF7D-2FE6-4A44-A640-D23F9BFCFF46}" type="presParOf" srcId="{7E4FA823-397C-4683-899B-199E2D79112F}" destId="{07AAC210-74DD-46B1-9115-A0D4F1B053FA}" srcOrd="2" destOrd="0" presId="urn:microsoft.com/office/officeart/2005/8/layout/radial6"/>
    <dgm:cxn modelId="{2C09B96E-4C1B-4B31-B067-47879E5617E5}" type="presParOf" srcId="{7E4FA823-397C-4683-899B-199E2D79112F}" destId="{BEFDE097-DC99-4621-B95E-10F197B58752}" srcOrd="3" destOrd="0" presId="urn:microsoft.com/office/officeart/2005/8/layout/radial6"/>
    <dgm:cxn modelId="{CBDA603A-37BF-4DCD-8458-D6825ECB1D84}" type="presParOf" srcId="{7E4FA823-397C-4683-899B-199E2D79112F}" destId="{0645ADBE-6BF0-4226-A25B-99AD5F0F2CF6}" srcOrd="4" destOrd="0" presId="urn:microsoft.com/office/officeart/2005/8/layout/radial6"/>
    <dgm:cxn modelId="{0A94D401-5AB7-45F1-B258-09F15D41C36F}" type="presParOf" srcId="{7E4FA823-397C-4683-899B-199E2D79112F}" destId="{E394840E-8BA1-4141-8D78-93D964E8921E}" srcOrd="5" destOrd="0" presId="urn:microsoft.com/office/officeart/2005/8/layout/radial6"/>
    <dgm:cxn modelId="{97A71821-4E1C-4AFB-AB86-89EC1096EE57}" type="presParOf" srcId="{7E4FA823-397C-4683-899B-199E2D79112F}" destId="{411C2FD7-D2FE-45BB-8DDC-DC5F0403887F}" srcOrd="6" destOrd="0" presId="urn:microsoft.com/office/officeart/2005/8/layout/radial6"/>
    <dgm:cxn modelId="{6EFA74AC-563C-4AF8-A90F-D1BB5D774355}" type="presParOf" srcId="{7E4FA823-397C-4683-899B-199E2D79112F}" destId="{44050874-1588-4DE4-8F12-A1E16783A026}" srcOrd="7" destOrd="0" presId="urn:microsoft.com/office/officeart/2005/8/layout/radial6"/>
    <dgm:cxn modelId="{21B67728-7563-4C69-80F0-46B56F90E949}" type="presParOf" srcId="{7E4FA823-397C-4683-899B-199E2D79112F}" destId="{A136C400-6EA6-4A1C-B79A-BE77796E4CDB}" srcOrd="8" destOrd="0" presId="urn:microsoft.com/office/officeart/2005/8/layout/radial6"/>
    <dgm:cxn modelId="{F9474DE6-2713-408A-8457-289DF24BBBEB}" type="presParOf" srcId="{7E4FA823-397C-4683-899B-199E2D79112F}" destId="{A4EF7CF4-A5D2-4E6B-B609-14E1A5B9675B}" srcOrd="9" destOrd="0" presId="urn:microsoft.com/office/officeart/2005/8/layout/radial6"/>
    <dgm:cxn modelId="{44844982-3653-45E0-ACE6-4D7684B0CB28}" type="presParOf" srcId="{7E4FA823-397C-4683-899B-199E2D79112F}" destId="{DF300D16-ABD7-46BF-9870-9FD7542F9C47}" srcOrd="10" destOrd="0" presId="urn:microsoft.com/office/officeart/2005/8/layout/radial6"/>
    <dgm:cxn modelId="{4881F993-5BA7-4E49-8F9D-0537FC2A1AC7}" type="presParOf" srcId="{7E4FA823-397C-4683-899B-199E2D79112F}" destId="{9C382EC0-4B8E-4F1B-957B-D81F435A9BBE}" srcOrd="11" destOrd="0" presId="urn:microsoft.com/office/officeart/2005/8/layout/radial6"/>
    <dgm:cxn modelId="{3847F042-EBDE-46FB-947E-D5263972E73C}" type="presParOf" srcId="{7E4FA823-397C-4683-899B-199E2D79112F}" destId="{9FFB3296-EF88-499A-AB3C-1FA24D1533B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4F1AFB-F47D-4013-819C-E75723FB7C43}" type="doc">
      <dgm:prSet loTypeId="urn:microsoft.com/office/officeart/2005/8/layout/chevron2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latinLnBrk="1"/>
          <a:endParaRPr lang="ko-KR" altLang="en-US"/>
        </a:p>
      </dgm:t>
    </dgm:pt>
    <dgm:pt modelId="{F3D656C2-69FA-4A79-84A1-20B49A02CF32}">
      <dgm:prSet phldrT="[텍스트]" custT="1"/>
      <dgm:spPr/>
      <dgm:t>
        <a:bodyPr/>
        <a:lstStyle/>
        <a:p>
          <a:pPr latinLnBrk="1"/>
          <a:r>
            <a:rPr lang="en-US" altLang="ko-K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60s</a:t>
          </a:r>
          <a:endParaRPr lang="ko-KR" alt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6738CD1C-51A0-44EA-9BBE-106F88676169}" type="parTrans" cxnId="{B5E0B4BD-7AB5-4D5D-83A9-90771E658978}">
      <dgm:prSet/>
      <dgm:spPr/>
      <dgm:t>
        <a:bodyPr/>
        <a:lstStyle/>
        <a:p>
          <a:pPr latinLnBrk="1"/>
          <a:endParaRPr lang="ko-KR" altLang="en-US"/>
        </a:p>
      </dgm:t>
    </dgm:pt>
    <dgm:pt modelId="{EDF7882B-5D8F-4A86-BF4D-FFE0B40BCE4A}" type="sibTrans" cxnId="{B5E0B4BD-7AB5-4D5D-83A9-90771E658978}">
      <dgm:prSet/>
      <dgm:spPr/>
      <dgm:t>
        <a:bodyPr/>
        <a:lstStyle/>
        <a:p>
          <a:pPr latinLnBrk="1"/>
          <a:endParaRPr lang="ko-KR" altLang="en-US"/>
        </a:p>
      </dgm:t>
    </dgm:pt>
    <dgm:pt modelId="{EB8111D2-5558-4EDC-BF09-7816419397C0}">
      <dgm:prSet phldrT="[텍스트]" custT="1"/>
      <dgm:spPr/>
      <dgm:t>
        <a:bodyPr/>
        <a:lstStyle/>
        <a:p>
          <a:pPr latinLnBrk="1"/>
          <a:r>
            <a:rPr lang="ko-KR" altLang="en-US" sz="1800" b="1" dirty="0" smtClean="0">
              <a:effectLst/>
              <a:latin typeface="Arial" pitchFamily="34" charset="0"/>
              <a:cs typeface="Arial" pitchFamily="34" charset="0"/>
            </a:rPr>
            <a:t>만성적 식량부족</a:t>
          </a:r>
          <a:r>
            <a:rPr lang="en-US" altLang="ko-KR" sz="1800" b="1" dirty="0" smtClean="0">
              <a:effectLst/>
              <a:latin typeface="Arial" pitchFamily="34" charset="0"/>
              <a:cs typeface="Arial" pitchFamily="34" charset="0"/>
            </a:rPr>
            <a:t> [</a:t>
          </a:r>
          <a:r>
            <a:rPr lang="ko-KR" altLang="en-US" sz="1800" b="1" dirty="0" err="1" smtClean="0">
              <a:effectLst/>
              <a:latin typeface="Arial" pitchFamily="34" charset="0"/>
              <a:cs typeface="Arial" pitchFamily="34" charset="0"/>
            </a:rPr>
            <a:t>보리고개</a:t>
          </a:r>
          <a:r>
            <a:rPr lang="en-US" altLang="ko-KR" sz="1800" b="1" dirty="0" smtClean="0">
              <a:effectLst/>
              <a:latin typeface="Arial" pitchFamily="34" charset="0"/>
              <a:cs typeface="Arial" pitchFamily="34" charset="0"/>
            </a:rPr>
            <a:t>]</a:t>
          </a:r>
          <a:endParaRPr lang="ko-KR" altLang="en-US" sz="1800" b="1" dirty="0">
            <a:effectLst/>
            <a:latin typeface="Arial" pitchFamily="34" charset="0"/>
            <a:cs typeface="Arial" pitchFamily="34" charset="0"/>
          </a:endParaRPr>
        </a:p>
      </dgm:t>
    </dgm:pt>
    <dgm:pt modelId="{D2E6CAD6-BAA7-466B-8AE2-A52F559BF708}" type="parTrans" cxnId="{08DE8BCC-35F0-4188-896D-5AAF9F09E5AB}">
      <dgm:prSet/>
      <dgm:spPr/>
      <dgm:t>
        <a:bodyPr/>
        <a:lstStyle/>
        <a:p>
          <a:pPr latinLnBrk="1"/>
          <a:endParaRPr lang="ko-KR" altLang="en-US"/>
        </a:p>
      </dgm:t>
    </dgm:pt>
    <dgm:pt modelId="{3A88BCD0-97AA-45D5-8023-CD7BE60A2A5B}" type="sibTrans" cxnId="{08DE8BCC-35F0-4188-896D-5AAF9F09E5AB}">
      <dgm:prSet/>
      <dgm:spPr/>
      <dgm:t>
        <a:bodyPr/>
        <a:lstStyle/>
        <a:p>
          <a:pPr latinLnBrk="1"/>
          <a:endParaRPr lang="ko-KR" altLang="en-US"/>
        </a:p>
      </dgm:t>
    </dgm:pt>
    <dgm:pt modelId="{34F261D7-636C-4D84-8B54-01D66AF4F0AB}">
      <dgm:prSet phldrT="[텍스트]" custT="1"/>
      <dgm:spPr/>
      <dgm:t>
        <a:bodyPr/>
        <a:lstStyle/>
        <a:p>
          <a:pPr latinLnBrk="1"/>
          <a:r>
            <a:rPr lang="en-US" altLang="ko-K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70s</a:t>
          </a:r>
          <a:endParaRPr lang="ko-KR" alt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915E5FE3-0FE6-4D70-BD50-038B53CFCC6B}" type="parTrans" cxnId="{099EA318-E43A-4D83-B3F6-F228CF898914}">
      <dgm:prSet/>
      <dgm:spPr/>
      <dgm:t>
        <a:bodyPr/>
        <a:lstStyle/>
        <a:p>
          <a:pPr latinLnBrk="1"/>
          <a:endParaRPr lang="ko-KR" altLang="en-US"/>
        </a:p>
      </dgm:t>
    </dgm:pt>
    <dgm:pt modelId="{0A320EB9-C370-4A2C-9972-A29754039E5B}" type="sibTrans" cxnId="{099EA318-E43A-4D83-B3F6-F228CF898914}">
      <dgm:prSet/>
      <dgm:spPr/>
      <dgm:t>
        <a:bodyPr/>
        <a:lstStyle/>
        <a:p>
          <a:pPr latinLnBrk="1"/>
          <a:endParaRPr lang="ko-KR" altLang="en-US"/>
        </a:p>
      </dgm:t>
    </dgm:pt>
    <dgm:pt modelId="{A1B2F144-6B81-47A8-8296-BE9C06B9B3EC}">
      <dgm:prSet phldrT="[텍스트]" custT="1"/>
      <dgm:spPr/>
      <dgm:t>
        <a:bodyPr anchor="ctr"/>
        <a:lstStyle/>
        <a:p>
          <a:pPr latinLnBrk="1"/>
          <a:r>
            <a:rPr lang="ko-KR" altLang="en-US" sz="1800" b="1" dirty="0" smtClean="0">
              <a:effectLst/>
              <a:latin typeface="Arial" pitchFamily="34" charset="0"/>
              <a:cs typeface="Arial" pitchFamily="34" charset="0"/>
            </a:rPr>
            <a:t>주곡의 안정적 공급</a:t>
          </a:r>
          <a:r>
            <a:rPr lang="en-US" altLang="ko-KR" sz="1800" b="1" dirty="0" smtClean="0">
              <a:effectLst/>
              <a:latin typeface="Arial" pitchFamily="34" charset="0"/>
              <a:cs typeface="Arial" pitchFamily="34" charset="0"/>
            </a:rPr>
            <a:t> </a:t>
          </a:r>
          <a:endParaRPr lang="ko-KR" altLang="en-US" sz="1800" b="1" dirty="0">
            <a:effectLst/>
            <a:latin typeface="Arial" pitchFamily="34" charset="0"/>
            <a:cs typeface="Arial" pitchFamily="34" charset="0"/>
          </a:endParaRPr>
        </a:p>
      </dgm:t>
    </dgm:pt>
    <dgm:pt modelId="{42D400BB-CE6C-480C-99EB-FEA993B5FC50}" type="parTrans" cxnId="{2C4F5BBB-F7B2-4F22-B969-355C8B4CEAD4}">
      <dgm:prSet/>
      <dgm:spPr/>
      <dgm:t>
        <a:bodyPr/>
        <a:lstStyle/>
        <a:p>
          <a:pPr latinLnBrk="1"/>
          <a:endParaRPr lang="ko-KR" altLang="en-US"/>
        </a:p>
      </dgm:t>
    </dgm:pt>
    <dgm:pt modelId="{DED4E7B3-8FF3-4C0E-AC45-BB469E80C4E9}" type="sibTrans" cxnId="{2C4F5BBB-F7B2-4F22-B969-355C8B4CEAD4}">
      <dgm:prSet/>
      <dgm:spPr/>
      <dgm:t>
        <a:bodyPr/>
        <a:lstStyle/>
        <a:p>
          <a:pPr latinLnBrk="1"/>
          <a:endParaRPr lang="ko-KR" altLang="en-US"/>
        </a:p>
      </dgm:t>
    </dgm:pt>
    <dgm:pt modelId="{E26D8978-2C29-4673-9328-5829866B9FC3}">
      <dgm:prSet phldrT="[텍스트]" custT="1"/>
      <dgm:spPr/>
      <dgm:t>
        <a:bodyPr anchor="ctr"/>
        <a:lstStyle/>
        <a:p>
          <a:pPr latinLnBrk="1"/>
          <a:r>
            <a:rPr lang="ko-KR" altLang="en-US" sz="1800" b="1" dirty="0" smtClean="0">
              <a:effectLst/>
              <a:latin typeface="Arial" pitchFamily="34" charset="0"/>
              <a:cs typeface="Arial" pitchFamily="34" charset="0"/>
            </a:rPr>
            <a:t>쌀의 자급률 증대</a:t>
          </a:r>
          <a:endParaRPr lang="ko-KR" altLang="en-US" sz="1800" b="1" dirty="0">
            <a:effectLst/>
            <a:latin typeface="Arial" pitchFamily="34" charset="0"/>
            <a:cs typeface="Arial" pitchFamily="34" charset="0"/>
          </a:endParaRPr>
        </a:p>
      </dgm:t>
    </dgm:pt>
    <dgm:pt modelId="{86A1D8DF-9305-43F1-AB1F-A61FF1D50D45}" type="parTrans" cxnId="{AC6C05B4-C55F-4400-A78D-C843851EDB86}">
      <dgm:prSet/>
      <dgm:spPr/>
      <dgm:t>
        <a:bodyPr/>
        <a:lstStyle/>
        <a:p>
          <a:pPr latinLnBrk="1"/>
          <a:endParaRPr lang="ko-KR" altLang="en-US"/>
        </a:p>
      </dgm:t>
    </dgm:pt>
    <dgm:pt modelId="{39B044A8-AC06-42EC-947A-EAF2721EE994}" type="sibTrans" cxnId="{AC6C05B4-C55F-4400-A78D-C843851EDB86}">
      <dgm:prSet/>
      <dgm:spPr/>
      <dgm:t>
        <a:bodyPr/>
        <a:lstStyle/>
        <a:p>
          <a:pPr latinLnBrk="1"/>
          <a:endParaRPr lang="ko-KR" altLang="en-US"/>
        </a:p>
      </dgm:t>
    </dgm:pt>
    <dgm:pt modelId="{C0F579A3-0533-40C3-84FA-15FED670BD49}">
      <dgm:prSet phldrT="[텍스트]" custT="1"/>
      <dgm:spPr/>
      <dgm:t>
        <a:bodyPr/>
        <a:lstStyle/>
        <a:p>
          <a:pPr latinLnBrk="1"/>
          <a:r>
            <a:rPr lang="en-US" altLang="ko-K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80s</a:t>
          </a:r>
          <a:endParaRPr lang="ko-KR" alt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1456FC4-E2C1-404F-AA7D-C69835AD6B6D}" type="parTrans" cxnId="{25498C7D-4156-4B73-8CF0-863C15B9CA9D}">
      <dgm:prSet/>
      <dgm:spPr/>
      <dgm:t>
        <a:bodyPr/>
        <a:lstStyle/>
        <a:p>
          <a:pPr latinLnBrk="1"/>
          <a:endParaRPr lang="ko-KR" altLang="en-US"/>
        </a:p>
      </dgm:t>
    </dgm:pt>
    <dgm:pt modelId="{95692F40-6D7B-41DF-AC6A-E5912DD94661}" type="sibTrans" cxnId="{25498C7D-4156-4B73-8CF0-863C15B9CA9D}">
      <dgm:prSet/>
      <dgm:spPr/>
      <dgm:t>
        <a:bodyPr/>
        <a:lstStyle/>
        <a:p>
          <a:pPr latinLnBrk="1"/>
          <a:endParaRPr lang="ko-KR" altLang="en-US"/>
        </a:p>
      </dgm:t>
    </dgm:pt>
    <dgm:pt modelId="{EB4971DF-FE44-4D79-A402-AA3E13E26292}">
      <dgm:prSet phldrT="[텍스트]" custT="1"/>
      <dgm:spPr/>
      <dgm:t>
        <a:bodyPr/>
        <a:lstStyle/>
        <a:p>
          <a:pPr latinLnBrk="1"/>
          <a:r>
            <a:rPr lang="ko-KR" altLang="en-US" sz="1800" b="1" dirty="0" smtClean="0">
              <a:effectLst/>
              <a:latin typeface="Arial" pitchFamily="34" charset="0"/>
              <a:cs typeface="Arial" pitchFamily="34" charset="0"/>
            </a:rPr>
            <a:t>농산물 가격안정</a:t>
          </a:r>
          <a:endParaRPr lang="ko-KR" altLang="en-US" sz="1800" b="1" dirty="0">
            <a:effectLst/>
            <a:latin typeface="Arial" pitchFamily="34" charset="0"/>
            <a:cs typeface="Arial" pitchFamily="34" charset="0"/>
          </a:endParaRPr>
        </a:p>
      </dgm:t>
    </dgm:pt>
    <dgm:pt modelId="{2D563532-BC53-4422-8008-9CF5825C22C1}" type="parTrans" cxnId="{C23F8B06-C2A0-4E3D-81D9-EFDBC78682FE}">
      <dgm:prSet/>
      <dgm:spPr/>
      <dgm:t>
        <a:bodyPr/>
        <a:lstStyle/>
        <a:p>
          <a:pPr latinLnBrk="1"/>
          <a:endParaRPr lang="ko-KR" altLang="en-US"/>
        </a:p>
      </dgm:t>
    </dgm:pt>
    <dgm:pt modelId="{9A3F1B7F-E514-4E60-8DB1-F1F4D8596C42}" type="sibTrans" cxnId="{C23F8B06-C2A0-4E3D-81D9-EFDBC78682FE}">
      <dgm:prSet/>
      <dgm:spPr/>
      <dgm:t>
        <a:bodyPr/>
        <a:lstStyle/>
        <a:p>
          <a:pPr latinLnBrk="1"/>
          <a:endParaRPr lang="ko-KR" altLang="en-US"/>
        </a:p>
      </dgm:t>
    </dgm:pt>
    <dgm:pt modelId="{DF60E5DA-5C07-4D2B-A990-2D1D6E539239}">
      <dgm:prSet phldrT="[텍스트]" custT="1"/>
      <dgm:spPr/>
      <dgm:t>
        <a:bodyPr/>
        <a:lstStyle/>
        <a:p>
          <a:pPr latinLnBrk="1"/>
          <a:r>
            <a:rPr lang="ko-KR" altLang="en-US" sz="1800" b="1" dirty="0" smtClean="0">
              <a:effectLst/>
              <a:latin typeface="Arial" pitchFamily="34" charset="0"/>
              <a:cs typeface="Arial" pitchFamily="34" charset="0"/>
            </a:rPr>
            <a:t>냉해로 인한 쌀 생산성 저하</a:t>
          </a:r>
          <a:r>
            <a:rPr lang="en-US" altLang="ko-KR" sz="1800" b="1" dirty="0" smtClean="0">
              <a:effectLst/>
              <a:latin typeface="Arial" pitchFamily="34" charset="0"/>
              <a:cs typeface="Arial" pitchFamily="34" charset="0"/>
            </a:rPr>
            <a:t> </a:t>
          </a:r>
          <a:endParaRPr lang="ko-KR" altLang="en-US" sz="1800" b="1" dirty="0">
            <a:effectLst/>
            <a:latin typeface="Arial" pitchFamily="34" charset="0"/>
            <a:cs typeface="Arial" pitchFamily="34" charset="0"/>
          </a:endParaRPr>
        </a:p>
      </dgm:t>
    </dgm:pt>
    <dgm:pt modelId="{AFE6CCD8-E98F-400F-ADE5-12C66ADFDE64}" type="parTrans" cxnId="{6B074DC4-6476-435F-86ED-42F472232498}">
      <dgm:prSet/>
      <dgm:spPr/>
      <dgm:t>
        <a:bodyPr/>
        <a:lstStyle/>
        <a:p>
          <a:pPr latinLnBrk="1"/>
          <a:endParaRPr lang="ko-KR" altLang="en-US"/>
        </a:p>
      </dgm:t>
    </dgm:pt>
    <dgm:pt modelId="{F6895BD5-BA3B-4385-8574-E3517CF4CDA7}" type="sibTrans" cxnId="{6B074DC4-6476-435F-86ED-42F472232498}">
      <dgm:prSet/>
      <dgm:spPr/>
      <dgm:t>
        <a:bodyPr/>
        <a:lstStyle/>
        <a:p>
          <a:pPr latinLnBrk="1"/>
          <a:endParaRPr lang="ko-KR" altLang="en-US"/>
        </a:p>
      </dgm:t>
    </dgm:pt>
    <dgm:pt modelId="{671F9097-6B11-4D13-9855-43630766B888}">
      <dgm:prSet phldrT="[텍스트]" custT="1"/>
      <dgm:spPr/>
      <dgm:t>
        <a:bodyPr/>
        <a:lstStyle/>
        <a:p>
          <a:pPr marL="0" marR="0" indent="0" defTabSz="914400" eaLnBrk="1" fontAlgn="auto" latinLnBrk="1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ko-K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 </a:t>
          </a:r>
          <a:r>
            <a:rPr lang="ko-KR" altLang="en-US" sz="1800" b="1" dirty="0" smtClean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쌀을 제외한 농산물의 높은 수입의존성</a:t>
          </a:r>
          <a:r>
            <a:rPr lang="en-US" altLang="ko-KR" sz="1800" b="1" dirty="0" smtClean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 </a:t>
          </a:r>
          <a:endParaRPr lang="ko-KR" altLang="en-US" sz="1800" b="1" dirty="0">
            <a:solidFill>
              <a:srgbClr val="FF0000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E654420E-C7F8-457B-A2AA-B5D164DE361E}" type="parTrans" cxnId="{ECE03E86-7FA8-4F89-9D3C-CD89E5E17697}">
      <dgm:prSet/>
      <dgm:spPr/>
      <dgm:t>
        <a:bodyPr/>
        <a:lstStyle/>
        <a:p>
          <a:pPr latinLnBrk="1"/>
          <a:endParaRPr lang="ko-KR" altLang="en-US"/>
        </a:p>
      </dgm:t>
    </dgm:pt>
    <dgm:pt modelId="{5911E86E-7F9B-47EB-8467-A7B9FFE66754}" type="sibTrans" cxnId="{ECE03E86-7FA8-4F89-9D3C-CD89E5E17697}">
      <dgm:prSet/>
      <dgm:spPr/>
      <dgm:t>
        <a:bodyPr/>
        <a:lstStyle/>
        <a:p>
          <a:pPr latinLnBrk="1"/>
          <a:endParaRPr lang="ko-KR" altLang="en-US"/>
        </a:p>
      </dgm:t>
    </dgm:pt>
    <dgm:pt modelId="{B6095406-8370-4509-8480-0BEAFAC240E0}">
      <dgm:prSet custT="1"/>
      <dgm:spPr/>
      <dgm:t>
        <a:bodyPr/>
        <a:lstStyle/>
        <a:p>
          <a:pPr latinLnBrk="1"/>
          <a:r>
            <a:rPr lang="ko-KR" altLang="en-US" sz="1800" b="1" dirty="0" smtClean="0">
              <a:effectLst/>
              <a:latin typeface="Arial" pitchFamily="34" charset="0"/>
              <a:cs typeface="Arial" pitchFamily="34" charset="0"/>
            </a:rPr>
            <a:t>국내 농산물 시장 개방</a:t>
          </a:r>
          <a:endParaRPr lang="ko-KR" altLang="en-US" sz="1800" b="1" dirty="0">
            <a:effectLst/>
            <a:latin typeface="Arial" pitchFamily="34" charset="0"/>
            <a:cs typeface="Arial" pitchFamily="34" charset="0"/>
          </a:endParaRPr>
        </a:p>
      </dgm:t>
    </dgm:pt>
    <dgm:pt modelId="{5B06F35C-E2D1-4CC0-A493-3F1222ADC9CD}" type="parTrans" cxnId="{D6B42EBE-ACAF-4020-8FA7-A2B85E58D4F1}">
      <dgm:prSet/>
      <dgm:spPr/>
      <dgm:t>
        <a:bodyPr/>
        <a:lstStyle/>
        <a:p>
          <a:pPr latinLnBrk="1"/>
          <a:endParaRPr lang="ko-KR" altLang="en-US"/>
        </a:p>
      </dgm:t>
    </dgm:pt>
    <dgm:pt modelId="{DBFEFD5D-7748-48AA-8A40-4ED4116DF905}" type="sibTrans" cxnId="{D6B42EBE-ACAF-4020-8FA7-A2B85E58D4F1}">
      <dgm:prSet/>
      <dgm:spPr/>
      <dgm:t>
        <a:bodyPr/>
        <a:lstStyle/>
        <a:p>
          <a:pPr latinLnBrk="1"/>
          <a:endParaRPr lang="ko-KR" altLang="en-US"/>
        </a:p>
      </dgm:t>
    </dgm:pt>
    <dgm:pt modelId="{61B3E37F-2E63-4275-AE83-9D8152F230F9}">
      <dgm:prSet phldrT="[텍스트]" custT="1"/>
      <dgm:spPr/>
      <dgm:t>
        <a:bodyPr/>
        <a:lstStyle/>
        <a:p>
          <a:pPr latinLnBrk="1"/>
          <a:r>
            <a:rPr lang="en-US" altLang="ko-KR" sz="2000" b="1" spc="-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90~00s</a:t>
          </a:r>
          <a:endParaRPr lang="ko-KR" altLang="en-US" sz="2000" b="1" spc="-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B929CE2C-335F-4059-B775-AFCEDC4489D2}" type="parTrans" cxnId="{0E5CBC6E-B157-42E4-83C0-A4C0EADEA290}">
      <dgm:prSet/>
      <dgm:spPr/>
      <dgm:t>
        <a:bodyPr/>
        <a:lstStyle/>
        <a:p>
          <a:pPr latinLnBrk="1"/>
          <a:endParaRPr lang="ko-KR" altLang="en-US"/>
        </a:p>
      </dgm:t>
    </dgm:pt>
    <dgm:pt modelId="{0F2DCC90-E257-44EA-82A8-65F270FBD593}" type="sibTrans" cxnId="{0E5CBC6E-B157-42E4-83C0-A4C0EADEA290}">
      <dgm:prSet/>
      <dgm:spPr/>
      <dgm:t>
        <a:bodyPr/>
        <a:lstStyle/>
        <a:p>
          <a:pPr latinLnBrk="1"/>
          <a:endParaRPr lang="ko-KR" altLang="en-US"/>
        </a:p>
      </dgm:t>
    </dgm:pt>
    <dgm:pt modelId="{C97C7F66-1A00-4CB5-A4C3-06A849BA0573}">
      <dgm:prSet phldrT="[텍스트]" custT="1"/>
      <dgm:spPr/>
      <dgm:t>
        <a:bodyPr/>
        <a:lstStyle/>
        <a:p>
          <a:pPr latinLnBrk="1"/>
          <a:r>
            <a:rPr lang="en-US" altLang="ko-KR" sz="2000" b="1" spc="-1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2010s</a:t>
          </a:r>
          <a:endParaRPr lang="ko-KR" altLang="en-US" sz="2000" b="1" spc="-15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9481661-D11A-45F1-BFF2-5A1282C209C8}" type="parTrans" cxnId="{47B08598-9DB7-43BE-BE08-2A297CF0BF8F}">
      <dgm:prSet/>
      <dgm:spPr/>
      <dgm:t>
        <a:bodyPr/>
        <a:lstStyle/>
        <a:p>
          <a:pPr latinLnBrk="1"/>
          <a:endParaRPr lang="ko-KR" altLang="en-US"/>
        </a:p>
      </dgm:t>
    </dgm:pt>
    <dgm:pt modelId="{885C8F8D-0009-4335-9868-3083CB58EBC7}" type="sibTrans" cxnId="{47B08598-9DB7-43BE-BE08-2A297CF0BF8F}">
      <dgm:prSet/>
      <dgm:spPr/>
      <dgm:t>
        <a:bodyPr/>
        <a:lstStyle/>
        <a:p>
          <a:pPr latinLnBrk="1"/>
          <a:endParaRPr lang="ko-KR" altLang="en-US"/>
        </a:p>
      </dgm:t>
    </dgm:pt>
    <dgm:pt modelId="{BCEF1EA3-D2D0-40EE-A3F6-1CD517709FAD}">
      <dgm:prSet custT="1"/>
      <dgm:spPr/>
      <dgm:t>
        <a:bodyPr/>
        <a:lstStyle/>
        <a:p>
          <a:pPr latinLnBrk="1"/>
          <a:r>
            <a:rPr lang="ko-KR" altLang="en-US" sz="1800" b="1" dirty="0" smtClean="0">
              <a:effectLst/>
              <a:latin typeface="Arial" pitchFamily="34" charset="0"/>
              <a:cs typeface="Arial" pitchFamily="34" charset="0"/>
            </a:rPr>
            <a:t>공공비축제도와 소득보전직불제 </a:t>
          </a:r>
          <a:endParaRPr lang="ko-KR" altLang="en-US" sz="1800" b="1" dirty="0">
            <a:effectLst/>
            <a:latin typeface="Arial" pitchFamily="34" charset="0"/>
            <a:cs typeface="Arial" pitchFamily="34" charset="0"/>
          </a:endParaRPr>
        </a:p>
      </dgm:t>
    </dgm:pt>
    <dgm:pt modelId="{95B7F43C-E00F-4A9F-B75E-CFDD341F6BC4}" type="parTrans" cxnId="{204E5C32-986F-44C6-BC41-D985763D8D54}">
      <dgm:prSet/>
      <dgm:spPr/>
      <dgm:t>
        <a:bodyPr/>
        <a:lstStyle/>
        <a:p>
          <a:pPr latinLnBrk="1"/>
          <a:endParaRPr lang="ko-KR" altLang="en-US"/>
        </a:p>
      </dgm:t>
    </dgm:pt>
    <dgm:pt modelId="{A384068F-5502-4989-AD73-B0A897C36555}" type="sibTrans" cxnId="{204E5C32-986F-44C6-BC41-D985763D8D54}">
      <dgm:prSet/>
      <dgm:spPr/>
      <dgm:t>
        <a:bodyPr/>
        <a:lstStyle/>
        <a:p>
          <a:pPr latinLnBrk="1"/>
          <a:endParaRPr lang="ko-KR" altLang="en-US"/>
        </a:p>
      </dgm:t>
    </dgm:pt>
    <dgm:pt modelId="{5E4FC16F-042A-4859-9477-78A7C83FBA69}" type="pres">
      <dgm:prSet presAssocID="{F24F1AFB-F47D-4013-819C-E75723FB7C4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56053AD-9435-425C-984B-ACCE467968AE}" type="pres">
      <dgm:prSet presAssocID="{F3D656C2-69FA-4A79-84A1-20B49A02CF32}" presName="composite" presStyleCnt="0"/>
      <dgm:spPr/>
    </dgm:pt>
    <dgm:pt modelId="{9D771024-C920-49CD-A7B9-1D146AF00321}" type="pres">
      <dgm:prSet presAssocID="{F3D656C2-69FA-4A79-84A1-20B49A02CF32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A569D7E-03A8-42D8-9B57-821231D01664}" type="pres">
      <dgm:prSet presAssocID="{F3D656C2-69FA-4A79-84A1-20B49A02CF32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A6DC0C6-426B-4502-AAA3-3B1CED3FB69C}" type="pres">
      <dgm:prSet presAssocID="{EDF7882B-5D8F-4A86-BF4D-FFE0B40BCE4A}" presName="sp" presStyleCnt="0"/>
      <dgm:spPr/>
    </dgm:pt>
    <dgm:pt modelId="{4A931CCF-C618-434D-95DF-496F77028FD5}" type="pres">
      <dgm:prSet presAssocID="{34F261D7-636C-4D84-8B54-01D66AF4F0AB}" presName="composite" presStyleCnt="0"/>
      <dgm:spPr/>
    </dgm:pt>
    <dgm:pt modelId="{1F0E741E-8387-466A-AF5D-B1D47CBE49B3}" type="pres">
      <dgm:prSet presAssocID="{34F261D7-636C-4D84-8B54-01D66AF4F0AB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8EAA527-2E33-4471-B76C-968AF04056BE}" type="pres">
      <dgm:prSet presAssocID="{34F261D7-636C-4D84-8B54-01D66AF4F0AB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B89E39B-A851-4301-A990-AA8E1F08A415}" type="pres">
      <dgm:prSet presAssocID="{0A320EB9-C370-4A2C-9972-A29754039E5B}" presName="sp" presStyleCnt="0"/>
      <dgm:spPr/>
    </dgm:pt>
    <dgm:pt modelId="{BDBAAB21-5A5F-4EB2-9599-CA6D2109E8CD}" type="pres">
      <dgm:prSet presAssocID="{C0F579A3-0533-40C3-84FA-15FED670BD49}" presName="composite" presStyleCnt="0"/>
      <dgm:spPr/>
    </dgm:pt>
    <dgm:pt modelId="{D56DA729-0F0E-432C-92D0-C8B7ED5DF1E6}" type="pres">
      <dgm:prSet presAssocID="{C0F579A3-0533-40C3-84FA-15FED670BD49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675DFC1-7D95-4CF0-B397-44F4EF213BDC}" type="pres">
      <dgm:prSet presAssocID="{C0F579A3-0533-40C3-84FA-15FED670BD49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DC25074-3748-4E7C-9F07-36100858F9DA}" type="pres">
      <dgm:prSet presAssocID="{95692F40-6D7B-41DF-AC6A-E5912DD94661}" presName="sp" presStyleCnt="0"/>
      <dgm:spPr/>
    </dgm:pt>
    <dgm:pt modelId="{5A19B4AA-FC0A-480C-B5CE-2BE7D1DA7414}" type="pres">
      <dgm:prSet presAssocID="{61B3E37F-2E63-4275-AE83-9D8152F230F9}" presName="composite" presStyleCnt="0"/>
      <dgm:spPr/>
    </dgm:pt>
    <dgm:pt modelId="{FD986105-E3DE-48FF-9D3F-699B2F6C8B76}" type="pres">
      <dgm:prSet presAssocID="{61B3E37F-2E63-4275-AE83-9D8152F230F9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060EB2C-F31A-4BC8-8952-803F08A55A8A}" type="pres">
      <dgm:prSet presAssocID="{61B3E37F-2E63-4275-AE83-9D8152F230F9}" presName="descendantText" presStyleLbl="alignAcc1" presStyleIdx="3" presStyleCnt="5" custLinFactNeighborX="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D2F0F35-62A0-4278-B5F7-436FF0A4A140}" type="pres">
      <dgm:prSet presAssocID="{0F2DCC90-E257-44EA-82A8-65F270FBD593}" presName="sp" presStyleCnt="0"/>
      <dgm:spPr/>
    </dgm:pt>
    <dgm:pt modelId="{5E75BA8F-62BF-4326-A312-3BD452BF03A1}" type="pres">
      <dgm:prSet presAssocID="{C97C7F66-1A00-4CB5-A4C3-06A849BA0573}" presName="composite" presStyleCnt="0"/>
      <dgm:spPr/>
    </dgm:pt>
    <dgm:pt modelId="{54C6CA9C-09D5-4038-B0BF-7C95BCF962EB}" type="pres">
      <dgm:prSet presAssocID="{C97C7F66-1A00-4CB5-A4C3-06A849BA0573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307D512-098B-4C58-A506-F1A6A302201F}" type="pres">
      <dgm:prSet presAssocID="{C97C7F66-1A00-4CB5-A4C3-06A849BA0573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96C61D4-436C-4509-B81F-362A74D587CC}" type="presOf" srcId="{671F9097-6B11-4D13-9855-43630766B888}" destId="{D307D512-098B-4C58-A506-F1A6A302201F}" srcOrd="0" destOrd="0" presId="urn:microsoft.com/office/officeart/2005/8/layout/chevron2"/>
    <dgm:cxn modelId="{2D13E62B-7971-4965-8C76-EC69DA22DF82}" type="presOf" srcId="{F24F1AFB-F47D-4013-819C-E75723FB7C43}" destId="{5E4FC16F-042A-4859-9477-78A7C83FBA69}" srcOrd="0" destOrd="0" presId="urn:microsoft.com/office/officeart/2005/8/layout/chevron2"/>
    <dgm:cxn modelId="{47B08598-9DB7-43BE-BE08-2A297CF0BF8F}" srcId="{F24F1AFB-F47D-4013-819C-E75723FB7C43}" destId="{C97C7F66-1A00-4CB5-A4C3-06A849BA0573}" srcOrd="4" destOrd="0" parTransId="{39481661-D11A-45F1-BFF2-5A1282C209C8}" sibTransId="{885C8F8D-0009-4335-9868-3083CB58EBC7}"/>
    <dgm:cxn modelId="{AC6C05B4-C55F-4400-A78D-C843851EDB86}" srcId="{34F261D7-636C-4D84-8B54-01D66AF4F0AB}" destId="{E26D8978-2C29-4673-9328-5829866B9FC3}" srcOrd="1" destOrd="0" parTransId="{86A1D8DF-9305-43F1-AB1F-A61FF1D50D45}" sibTransId="{39B044A8-AC06-42EC-947A-EAF2721EE994}"/>
    <dgm:cxn modelId="{099EA318-E43A-4D83-B3F6-F228CF898914}" srcId="{F24F1AFB-F47D-4013-819C-E75723FB7C43}" destId="{34F261D7-636C-4D84-8B54-01D66AF4F0AB}" srcOrd="1" destOrd="0" parTransId="{915E5FE3-0FE6-4D70-BD50-038B53CFCC6B}" sibTransId="{0A320EB9-C370-4A2C-9972-A29754039E5B}"/>
    <dgm:cxn modelId="{75126797-FE9B-4A60-98EF-DE2359E4ECA4}" type="presOf" srcId="{DF60E5DA-5C07-4D2B-A990-2D1D6E539239}" destId="{2675DFC1-7D95-4CF0-B397-44F4EF213BDC}" srcOrd="0" destOrd="1" presId="urn:microsoft.com/office/officeart/2005/8/layout/chevron2"/>
    <dgm:cxn modelId="{13F92519-0EA3-4265-A645-32B11F557BFC}" type="presOf" srcId="{34F261D7-636C-4D84-8B54-01D66AF4F0AB}" destId="{1F0E741E-8387-466A-AF5D-B1D47CBE49B3}" srcOrd="0" destOrd="0" presId="urn:microsoft.com/office/officeart/2005/8/layout/chevron2"/>
    <dgm:cxn modelId="{204E5C32-986F-44C6-BC41-D985763D8D54}" srcId="{61B3E37F-2E63-4275-AE83-9D8152F230F9}" destId="{BCEF1EA3-D2D0-40EE-A3F6-1CD517709FAD}" srcOrd="1" destOrd="0" parTransId="{95B7F43C-E00F-4A9F-B75E-CFDD341F6BC4}" sibTransId="{A384068F-5502-4989-AD73-B0A897C36555}"/>
    <dgm:cxn modelId="{D30AA095-F6A7-4845-ACC8-573260C151E0}" type="presOf" srcId="{C0F579A3-0533-40C3-84FA-15FED670BD49}" destId="{D56DA729-0F0E-432C-92D0-C8B7ED5DF1E6}" srcOrd="0" destOrd="0" presId="urn:microsoft.com/office/officeart/2005/8/layout/chevron2"/>
    <dgm:cxn modelId="{D6B42EBE-ACAF-4020-8FA7-A2B85E58D4F1}" srcId="{61B3E37F-2E63-4275-AE83-9D8152F230F9}" destId="{B6095406-8370-4509-8480-0BEAFAC240E0}" srcOrd="0" destOrd="0" parTransId="{5B06F35C-E2D1-4CC0-A493-3F1222ADC9CD}" sibTransId="{DBFEFD5D-7748-48AA-8A40-4ED4116DF905}"/>
    <dgm:cxn modelId="{6B074DC4-6476-435F-86ED-42F472232498}" srcId="{C0F579A3-0533-40C3-84FA-15FED670BD49}" destId="{DF60E5DA-5C07-4D2B-A990-2D1D6E539239}" srcOrd="1" destOrd="0" parTransId="{AFE6CCD8-E98F-400F-ADE5-12C66ADFDE64}" sibTransId="{F6895BD5-BA3B-4385-8574-E3517CF4CDA7}"/>
    <dgm:cxn modelId="{0E5CBC6E-B157-42E4-83C0-A4C0EADEA290}" srcId="{F24F1AFB-F47D-4013-819C-E75723FB7C43}" destId="{61B3E37F-2E63-4275-AE83-9D8152F230F9}" srcOrd="3" destOrd="0" parTransId="{B929CE2C-335F-4059-B775-AFCEDC4489D2}" sibTransId="{0F2DCC90-E257-44EA-82A8-65F270FBD593}"/>
    <dgm:cxn modelId="{C23F8B06-C2A0-4E3D-81D9-EFDBC78682FE}" srcId="{C0F579A3-0533-40C3-84FA-15FED670BD49}" destId="{EB4971DF-FE44-4D79-A402-AA3E13E26292}" srcOrd="0" destOrd="0" parTransId="{2D563532-BC53-4422-8008-9CF5825C22C1}" sibTransId="{9A3F1B7F-E514-4E60-8DB1-F1F4D8596C42}"/>
    <dgm:cxn modelId="{460B2CE5-AA25-48F1-A2FD-993FE7A8825D}" type="presOf" srcId="{BCEF1EA3-D2D0-40EE-A3F6-1CD517709FAD}" destId="{F060EB2C-F31A-4BC8-8952-803F08A55A8A}" srcOrd="0" destOrd="1" presId="urn:microsoft.com/office/officeart/2005/8/layout/chevron2"/>
    <dgm:cxn modelId="{08DE8BCC-35F0-4188-896D-5AAF9F09E5AB}" srcId="{F3D656C2-69FA-4A79-84A1-20B49A02CF32}" destId="{EB8111D2-5558-4EDC-BF09-7816419397C0}" srcOrd="0" destOrd="0" parTransId="{D2E6CAD6-BAA7-466B-8AE2-A52F559BF708}" sibTransId="{3A88BCD0-97AA-45D5-8023-CD7BE60A2A5B}"/>
    <dgm:cxn modelId="{B5E0B4BD-7AB5-4D5D-83A9-90771E658978}" srcId="{F24F1AFB-F47D-4013-819C-E75723FB7C43}" destId="{F3D656C2-69FA-4A79-84A1-20B49A02CF32}" srcOrd="0" destOrd="0" parTransId="{6738CD1C-51A0-44EA-9BBE-106F88676169}" sibTransId="{EDF7882B-5D8F-4A86-BF4D-FFE0B40BCE4A}"/>
    <dgm:cxn modelId="{1651584F-8542-4A33-8694-632FDE68EBAC}" type="presOf" srcId="{F3D656C2-69FA-4A79-84A1-20B49A02CF32}" destId="{9D771024-C920-49CD-A7B9-1D146AF00321}" srcOrd="0" destOrd="0" presId="urn:microsoft.com/office/officeart/2005/8/layout/chevron2"/>
    <dgm:cxn modelId="{C15A1075-0F1A-4866-B3F1-571A6A9BFE7C}" type="presOf" srcId="{E26D8978-2C29-4673-9328-5829866B9FC3}" destId="{78EAA527-2E33-4471-B76C-968AF04056BE}" srcOrd="0" destOrd="1" presId="urn:microsoft.com/office/officeart/2005/8/layout/chevron2"/>
    <dgm:cxn modelId="{2C4F5BBB-F7B2-4F22-B969-355C8B4CEAD4}" srcId="{34F261D7-636C-4D84-8B54-01D66AF4F0AB}" destId="{A1B2F144-6B81-47A8-8296-BE9C06B9B3EC}" srcOrd="0" destOrd="0" parTransId="{42D400BB-CE6C-480C-99EB-FEA993B5FC50}" sibTransId="{DED4E7B3-8FF3-4C0E-AC45-BB469E80C4E9}"/>
    <dgm:cxn modelId="{6C5509A4-9637-4E98-BF91-D3F419ED2432}" type="presOf" srcId="{EB8111D2-5558-4EDC-BF09-7816419397C0}" destId="{BA569D7E-03A8-42D8-9B57-821231D01664}" srcOrd="0" destOrd="0" presId="urn:microsoft.com/office/officeart/2005/8/layout/chevron2"/>
    <dgm:cxn modelId="{25498C7D-4156-4B73-8CF0-863C15B9CA9D}" srcId="{F24F1AFB-F47D-4013-819C-E75723FB7C43}" destId="{C0F579A3-0533-40C3-84FA-15FED670BD49}" srcOrd="2" destOrd="0" parTransId="{41456FC4-E2C1-404F-AA7D-C69835AD6B6D}" sibTransId="{95692F40-6D7B-41DF-AC6A-E5912DD94661}"/>
    <dgm:cxn modelId="{A6F16470-FBB0-4E0B-8CD9-2489285FAF29}" type="presOf" srcId="{B6095406-8370-4509-8480-0BEAFAC240E0}" destId="{F060EB2C-F31A-4BC8-8952-803F08A55A8A}" srcOrd="0" destOrd="0" presId="urn:microsoft.com/office/officeart/2005/8/layout/chevron2"/>
    <dgm:cxn modelId="{05F9C562-76B2-4E7D-B9BB-77D6C5EF4483}" type="presOf" srcId="{EB4971DF-FE44-4D79-A402-AA3E13E26292}" destId="{2675DFC1-7D95-4CF0-B397-44F4EF213BDC}" srcOrd="0" destOrd="0" presId="urn:microsoft.com/office/officeart/2005/8/layout/chevron2"/>
    <dgm:cxn modelId="{ECE03E86-7FA8-4F89-9D3C-CD89E5E17697}" srcId="{C97C7F66-1A00-4CB5-A4C3-06A849BA0573}" destId="{671F9097-6B11-4D13-9855-43630766B888}" srcOrd="0" destOrd="0" parTransId="{E654420E-C7F8-457B-A2AA-B5D164DE361E}" sibTransId="{5911E86E-7F9B-47EB-8467-A7B9FFE66754}"/>
    <dgm:cxn modelId="{B2412387-77D9-43E4-8B71-41842BAD01E8}" type="presOf" srcId="{A1B2F144-6B81-47A8-8296-BE9C06B9B3EC}" destId="{78EAA527-2E33-4471-B76C-968AF04056BE}" srcOrd="0" destOrd="0" presId="urn:microsoft.com/office/officeart/2005/8/layout/chevron2"/>
    <dgm:cxn modelId="{663AE11F-F14C-4A53-9D95-03365AC09A44}" type="presOf" srcId="{C97C7F66-1A00-4CB5-A4C3-06A849BA0573}" destId="{54C6CA9C-09D5-4038-B0BF-7C95BCF962EB}" srcOrd="0" destOrd="0" presId="urn:microsoft.com/office/officeart/2005/8/layout/chevron2"/>
    <dgm:cxn modelId="{BB78E1B4-4C8F-4BBD-BC03-7BBD9D7C492B}" type="presOf" srcId="{61B3E37F-2E63-4275-AE83-9D8152F230F9}" destId="{FD986105-E3DE-48FF-9D3F-699B2F6C8B76}" srcOrd="0" destOrd="0" presId="urn:microsoft.com/office/officeart/2005/8/layout/chevron2"/>
    <dgm:cxn modelId="{B369B725-AFD9-47E0-8D54-2A296E5F7CB0}" type="presParOf" srcId="{5E4FC16F-042A-4859-9477-78A7C83FBA69}" destId="{756053AD-9435-425C-984B-ACCE467968AE}" srcOrd="0" destOrd="0" presId="urn:microsoft.com/office/officeart/2005/8/layout/chevron2"/>
    <dgm:cxn modelId="{ADEA67FE-5340-45F4-AE16-7EE0CE49B2C6}" type="presParOf" srcId="{756053AD-9435-425C-984B-ACCE467968AE}" destId="{9D771024-C920-49CD-A7B9-1D146AF00321}" srcOrd="0" destOrd="0" presId="urn:microsoft.com/office/officeart/2005/8/layout/chevron2"/>
    <dgm:cxn modelId="{C6333464-3291-43A3-9F78-C0F28D2026E8}" type="presParOf" srcId="{756053AD-9435-425C-984B-ACCE467968AE}" destId="{BA569D7E-03A8-42D8-9B57-821231D01664}" srcOrd="1" destOrd="0" presId="urn:microsoft.com/office/officeart/2005/8/layout/chevron2"/>
    <dgm:cxn modelId="{E9550F8B-CCA2-4EEF-9AFF-70633D2DC550}" type="presParOf" srcId="{5E4FC16F-042A-4859-9477-78A7C83FBA69}" destId="{EA6DC0C6-426B-4502-AAA3-3B1CED3FB69C}" srcOrd="1" destOrd="0" presId="urn:microsoft.com/office/officeart/2005/8/layout/chevron2"/>
    <dgm:cxn modelId="{8E2E45F1-89C3-4AE8-A279-86829FA13670}" type="presParOf" srcId="{5E4FC16F-042A-4859-9477-78A7C83FBA69}" destId="{4A931CCF-C618-434D-95DF-496F77028FD5}" srcOrd="2" destOrd="0" presId="urn:microsoft.com/office/officeart/2005/8/layout/chevron2"/>
    <dgm:cxn modelId="{4538E445-5F98-409F-9B0D-46431182C760}" type="presParOf" srcId="{4A931CCF-C618-434D-95DF-496F77028FD5}" destId="{1F0E741E-8387-466A-AF5D-B1D47CBE49B3}" srcOrd="0" destOrd="0" presId="urn:microsoft.com/office/officeart/2005/8/layout/chevron2"/>
    <dgm:cxn modelId="{0D97B32F-62BB-4EFD-BED0-09CC1C6ADE88}" type="presParOf" srcId="{4A931CCF-C618-434D-95DF-496F77028FD5}" destId="{78EAA527-2E33-4471-B76C-968AF04056BE}" srcOrd="1" destOrd="0" presId="urn:microsoft.com/office/officeart/2005/8/layout/chevron2"/>
    <dgm:cxn modelId="{8DEFC0A5-1C78-4047-9661-2F7A6A5C882C}" type="presParOf" srcId="{5E4FC16F-042A-4859-9477-78A7C83FBA69}" destId="{EB89E39B-A851-4301-A990-AA8E1F08A415}" srcOrd="3" destOrd="0" presId="urn:microsoft.com/office/officeart/2005/8/layout/chevron2"/>
    <dgm:cxn modelId="{712C894B-0438-41BA-B9F8-B4F350F3CF8A}" type="presParOf" srcId="{5E4FC16F-042A-4859-9477-78A7C83FBA69}" destId="{BDBAAB21-5A5F-4EB2-9599-CA6D2109E8CD}" srcOrd="4" destOrd="0" presId="urn:microsoft.com/office/officeart/2005/8/layout/chevron2"/>
    <dgm:cxn modelId="{F5CC0DDB-08C1-408E-BA94-93708300B069}" type="presParOf" srcId="{BDBAAB21-5A5F-4EB2-9599-CA6D2109E8CD}" destId="{D56DA729-0F0E-432C-92D0-C8B7ED5DF1E6}" srcOrd="0" destOrd="0" presId="urn:microsoft.com/office/officeart/2005/8/layout/chevron2"/>
    <dgm:cxn modelId="{8396693B-E72E-49CC-84E6-09D2188A6FA2}" type="presParOf" srcId="{BDBAAB21-5A5F-4EB2-9599-CA6D2109E8CD}" destId="{2675DFC1-7D95-4CF0-B397-44F4EF213BDC}" srcOrd="1" destOrd="0" presId="urn:microsoft.com/office/officeart/2005/8/layout/chevron2"/>
    <dgm:cxn modelId="{7920F637-95D2-45BA-BAB7-8A3D74CACA55}" type="presParOf" srcId="{5E4FC16F-042A-4859-9477-78A7C83FBA69}" destId="{CDC25074-3748-4E7C-9F07-36100858F9DA}" srcOrd="5" destOrd="0" presId="urn:microsoft.com/office/officeart/2005/8/layout/chevron2"/>
    <dgm:cxn modelId="{8EE489B4-B48A-41E3-B684-BD0ED9BE3056}" type="presParOf" srcId="{5E4FC16F-042A-4859-9477-78A7C83FBA69}" destId="{5A19B4AA-FC0A-480C-B5CE-2BE7D1DA7414}" srcOrd="6" destOrd="0" presId="urn:microsoft.com/office/officeart/2005/8/layout/chevron2"/>
    <dgm:cxn modelId="{F01F1470-C1C1-427D-82E3-0AABD61A1E26}" type="presParOf" srcId="{5A19B4AA-FC0A-480C-B5CE-2BE7D1DA7414}" destId="{FD986105-E3DE-48FF-9D3F-699B2F6C8B76}" srcOrd="0" destOrd="0" presId="urn:microsoft.com/office/officeart/2005/8/layout/chevron2"/>
    <dgm:cxn modelId="{E9320568-205D-4359-ACF3-E01E0D4822C0}" type="presParOf" srcId="{5A19B4AA-FC0A-480C-B5CE-2BE7D1DA7414}" destId="{F060EB2C-F31A-4BC8-8952-803F08A55A8A}" srcOrd="1" destOrd="0" presId="urn:microsoft.com/office/officeart/2005/8/layout/chevron2"/>
    <dgm:cxn modelId="{D6E209E4-FFFA-4415-A262-75BA5D06BE03}" type="presParOf" srcId="{5E4FC16F-042A-4859-9477-78A7C83FBA69}" destId="{BD2F0F35-62A0-4278-B5F7-436FF0A4A140}" srcOrd="7" destOrd="0" presId="urn:microsoft.com/office/officeart/2005/8/layout/chevron2"/>
    <dgm:cxn modelId="{FA9BF9BE-1598-4793-89A3-868233D9D6A9}" type="presParOf" srcId="{5E4FC16F-042A-4859-9477-78A7C83FBA69}" destId="{5E75BA8F-62BF-4326-A312-3BD452BF03A1}" srcOrd="8" destOrd="0" presId="urn:microsoft.com/office/officeart/2005/8/layout/chevron2"/>
    <dgm:cxn modelId="{AE7AFD50-C4CC-4A00-B79E-DA9CBFC20FDC}" type="presParOf" srcId="{5E75BA8F-62BF-4326-A312-3BD452BF03A1}" destId="{54C6CA9C-09D5-4038-B0BF-7C95BCF962EB}" srcOrd="0" destOrd="0" presId="urn:microsoft.com/office/officeart/2005/8/layout/chevron2"/>
    <dgm:cxn modelId="{2E0CA47A-41A1-4960-85DE-D094F6F37DF3}" type="presParOf" srcId="{5E75BA8F-62BF-4326-A312-3BD452BF03A1}" destId="{D307D512-098B-4C58-A506-F1A6A302201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212700-C1F6-4BA6-B2F0-E98F3432E31F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2BEFE660-4858-48E6-93FF-9A8EB8F5ACEB}">
      <dgm:prSet phldrT="[텍스트]" phldr="1"/>
      <dgm:spPr/>
      <dgm:t>
        <a:bodyPr/>
        <a:lstStyle/>
        <a:p>
          <a:pPr latinLnBrk="1"/>
          <a:endParaRPr lang="ko-KR" altLang="en-US" dirty="0"/>
        </a:p>
      </dgm:t>
    </dgm:pt>
    <dgm:pt modelId="{19F32341-ECD1-48B4-AEA9-61CE283A4B20}" type="parTrans" cxnId="{A8B8D49C-4991-43EE-BDE6-500F614EB0D8}">
      <dgm:prSet/>
      <dgm:spPr/>
      <dgm:t>
        <a:bodyPr/>
        <a:lstStyle/>
        <a:p>
          <a:pPr latinLnBrk="1"/>
          <a:endParaRPr lang="ko-KR" altLang="en-US"/>
        </a:p>
      </dgm:t>
    </dgm:pt>
    <dgm:pt modelId="{4F110B1A-F3D8-465C-8816-AD6520D59620}" type="sibTrans" cxnId="{A8B8D49C-4991-43EE-BDE6-500F614EB0D8}">
      <dgm:prSet/>
      <dgm:spPr/>
      <dgm:t>
        <a:bodyPr/>
        <a:lstStyle/>
        <a:p>
          <a:pPr latinLnBrk="1"/>
          <a:endParaRPr lang="ko-KR" altLang="en-US"/>
        </a:p>
      </dgm:t>
    </dgm:pt>
    <dgm:pt modelId="{A77158B8-5BC9-4857-9146-764A5910FB17}">
      <dgm:prSet phldrT="[텍스트]" phldr="1"/>
      <dgm:spPr>
        <a:noFill/>
      </dgm:spPr>
      <dgm:t>
        <a:bodyPr/>
        <a:lstStyle/>
        <a:p>
          <a:pPr latinLnBrk="1"/>
          <a:endParaRPr lang="ko-KR" altLang="en-US" dirty="0"/>
        </a:p>
      </dgm:t>
    </dgm:pt>
    <dgm:pt modelId="{E5F985A0-C046-40F0-89CC-CB1DBB3D0082}" type="parTrans" cxnId="{4B157B14-7799-45EB-9958-C7A265F06685}">
      <dgm:prSet/>
      <dgm:spPr/>
      <dgm:t>
        <a:bodyPr/>
        <a:lstStyle/>
        <a:p>
          <a:pPr latinLnBrk="1"/>
          <a:endParaRPr lang="ko-KR" altLang="en-US"/>
        </a:p>
      </dgm:t>
    </dgm:pt>
    <dgm:pt modelId="{EFA87F95-1BDF-4B7B-A7E2-BF6EDB2438A2}" type="sibTrans" cxnId="{4B157B14-7799-45EB-9958-C7A265F06685}">
      <dgm:prSet/>
      <dgm:spPr/>
      <dgm:t>
        <a:bodyPr/>
        <a:lstStyle/>
        <a:p>
          <a:pPr latinLnBrk="1"/>
          <a:endParaRPr lang="ko-KR" altLang="en-US"/>
        </a:p>
      </dgm:t>
    </dgm:pt>
    <dgm:pt modelId="{7EE56BE3-7BC4-4373-AD3A-5B2F86A7ECF5}">
      <dgm:prSet phldrT="[텍스트]" phldr="1"/>
      <dgm:spPr/>
      <dgm:t>
        <a:bodyPr/>
        <a:lstStyle/>
        <a:p>
          <a:pPr latinLnBrk="1"/>
          <a:endParaRPr lang="ko-KR" altLang="en-US" dirty="0"/>
        </a:p>
      </dgm:t>
    </dgm:pt>
    <dgm:pt modelId="{07930816-F635-4606-A903-8DBC983818C1}" type="parTrans" cxnId="{B8DA4C58-5B9D-4755-996F-340E8CB673BA}">
      <dgm:prSet/>
      <dgm:spPr/>
      <dgm:t>
        <a:bodyPr/>
        <a:lstStyle/>
        <a:p>
          <a:pPr latinLnBrk="1"/>
          <a:endParaRPr lang="ko-KR" altLang="en-US"/>
        </a:p>
      </dgm:t>
    </dgm:pt>
    <dgm:pt modelId="{8B917AAA-6353-43F8-AD9A-4C1398F155B0}" type="sibTrans" cxnId="{B8DA4C58-5B9D-4755-996F-340E8CB673BA}">
      <dgm:prSet/>
      <dgm:spPr/>
      <dgm:t>
        <a:bodyPr/>
        <a:lstStyle/>
        <a:p>
          <a:pPr latinLnBrk="1"/>
          <a:endParaRPr lang="ko-KR" altLang="en-US"/>
        </a:p>
      </dgm:t>
    </dgm:pt>
    <dgm:pt modelId="{06E902FD-BBF4-42BE-98C2-33E8B406B5D1}" type="pres">
      <dgm:prSet presAssocID="{0C212700-C1F6-4BA6-B2F0-E98F3432E31F}" presName="arrowDiagram" presStyleCnt="0">
        <dgm:presLayoutVars>
          <dgm:chMax val="5"/>
          <dgm:dir/>
          <dgm:resizeHandles val="exact"/>
        </dgm:presLayoutVars>
      </dgm:prSet>
      <dgm:spPr/>
    </dgm:pt>
    <dgm:pt modelId="{7072BC0B-9182-41FB-B89F-9DA307EADE79}" type="pres">
      <dgm:prSet presAssocID="{0C212700-C1F6-4BA6-B2F0-E98F3432E31F}" presName="arrow" presStyleLbl="bgShp" presStyleIdx="0" presStyleCnt="1" custAng="160136" custScaleY="60479" custLinFactNeighborX="4206" custLinFactNeighborY="8098"/>
      <dgm:spPr>
        <a:solidFill>
          <a:schemeClr val="accent4">
            <a:lumMod val="40000"/>
            <a:lumOff val="60000"/>
            <a:alpha val="52000"/>
          </a:schemeClr>
        </a:solidFill>
      </dgm:spPr>
    </dgm:pt>
    <dgm:pt modelId="{22042F30-8418-4C91-AABA-84E77B68E352}" type="pres">
      <dgm:prSet presAssocID="{0C212700-C1F6-4BA6-B2F0-E98F3432E31F}" presName="arrowDiagram3" presStyleCnt="0"/>
      <dgm:spPr/>
    </dgm:pt>
    <dgm:pt modelId="{3C508E40-FD38-47F2-969F-DE55EEC94C85}" type="pres">
      <dgm:prSet presAssocID="{2BEFE660-4858-48E6-93FF-9A8EB8F5ACEB}" presName="bullet3a" presStyleLbl="node1" presStyleIdx="0" presStyleCnt="3"/>
      <dgm:spPr>
        <a:noFill/>
      </dgm:spPr>
    </dgm:pt>
    <dgm:pt modelId="{63691E92-7652-4987-B048-3BC53D4DACFC}" type="pres">
      <dgm:prSet presAssocID="{2BEFE660-4858-48E6-93FF-9A8EB8F5ACEB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C376790-30DC-4AB2-96E7-898452BA76BA}" type="pres">
      <dgm:prSet presAssocID="{A77158B8-5BC9-4857-9146-764A5910FB17}" presName="bullet3b" presStyleLbl="node1" presStyleIdx="1" presStyleCnt="3"/>
      <dgm:spPr>
        <a:noFill/>
      </dgm:spPr>
    </dgm:pt>
    <dgm:pt modelId="{E5633D6F-97E0-4639-AEBD-E0A91B8386C2}" type="pres">
      <dgm:prSet presAssocID="{A77158B8-5BC9-4857-9146-764A5910FB17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8FF5C84-0B42-4D6A-A5B9-EC30EC86A07A}" type="pres">
      <dgm:prSet presAssocID="{7EE56BE3-7BC4-4373-AD3A-5B2F86A7ECF5}" presName="bullet3c" presStyleLbl="node1" presStyleIdx="2" presStyleCnt="3"/>
      <dgm:spPr>
        <a:noFill/>
      </dgm:spPr>
    </dgm:pt>
    <dgm:pt modelId="{1FEC6E27-F562-498D-8822-D95EFE90DE25}" type="pres">
      <dgm:prSet presAssocID="{7EE56BE3-7BC4-4373-AD3A-5B2F86A7ECF5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8DA4C58-5B9D-4755-996F-340E8CB673BA}" srcId="{0C212700-C1F6-4BA6-B2F0-E98F3432E31F}" destId="{7EE56BE3-7BC4-4373-AD3A-5B2F86A7ECF5}" srcOrd="2" destOrd="0" parTransId="{07930816-F635-4606-A903-8DBC983818C1}" sibTransId="{8B917AAA-6353-43F8-AD9A-4C1398F155B0}"/>
    <dgm:cxn modelId="{4B157B14-7799-45EB-9958-C7A265F06685}" srcId="{0C212700-C1F6-4BA6-B2F0-E98F3432E31F}" destId="{A77158B8-5BC9-4857-9146-764A5910FB17}" srcOrd="1" destOrd="0" parTransId="{E5F985A0-C046-40F0-89CC-CB1DBB3D0082}" sibTransId="{EFA87F95-1BDF-4B7B-A7E2-BF6EDB2438A2}"/>
    <dgm:cxn modelId="{D662C0C7-B719-4C44-AA83-B152A023720D}" type="presOf" srcId="{0C212700-C1F6-4BA6-B2F0-E98F3432E31F}" destId="{06E902FD-BBF4-42BE-98C2-33E8B406B5D1}" srcOrd="0" destOrd="0" presId="urn:microsoft.com/office/officeart/2005/8/layout/arrow2"/>
    <dgm:cxn modelId="{789DE6E8-F77A-4A4B-B3C7-9CCCE93B1B7A}" type="presOf" srcId="{7EE56BE3-7BC4-4373-AD3A-5B2F86A7ECF5}" destId="{1FEC6E27-F562-498D-8822-D95EFE90DE25}" srcOrd="0" destOrd="0" presId="urn:microsoft.com/office/officeart/2005/8/layout/arrow2"/>
    <dgm:cxn modelId="{69069FA6-2789-4425-8F77-442BDB00E399}" type="presOf" srcId="{2BEFE660-4858-48E6-93FF-9A8EB8F5ACEB}" destId="{63691E92-7652-4987-B048-3BC53D4DACFC}" srcOrd="0" destOrd="0" presId="urn:microsoft.com/office/officeart/2005/8/layout/arrow2"/>
    <dgm:cxn modelId="{A8B8D49C-4991-43EE-BDE6-500F614EB0D8}" srcId="{0C212700-C1F6-4BA6-B2F0-E98F3432E31F}" destId="{2BEFE660-4858-48E6-93FF-9A8EB8F5ACEB}" srcOrd="0" destOrd="0" parTransId="{19F32341-ECD1-48B4-AEA9-61CE283A4B20}" sibTransId="{4F110B1A-F3D8-465C-8816-AD6520D59620}"/>
    <dgm:cxn modelId="{6E32BF60-6633-46C0-BE14-75C4D5823A9A}" type="presOf" srcId="{A77158B8-5BC9-4857-9146-764A5910FB17}" destId="{E5633D6F-97E0-4639-AEBD-E0A91B8386C2}" srcOrd="0" destOrd="0" presId="urn:microsoft.com/office/officeart/2005/8/layout/arrow2"/>
    <dgm:cxn modelId="{403B8925-34B2-4FA3-B00C-C4F317959353}" type="presParOf" srcId="{06E902FD-BBF4-42BE-98C2-33E8B406B5D1}" destId="{7072BC0B-9182-41FB-B89F-9DA307EADE79}" srcOrd="0" destOrd="0" presId="urn:microsoft.com/office/officeart/2005/8/layout/arrow2"/>
    <dgm:cxn modelId="{E5B008EB-BC16-4F16-BB0F-74FEFE89472F}" type="presParOf" srcId="{06E902FD-BBF4-42BE-98C2-33E8B406B5D1}" destId="{22042F30-8418-4C91-AABA-84E77B68E352}" srcOrd="1" destOrd="0" presId="urn:microsoft.com/office/officeart/2005/8/layout/arrow2"/>
    <dgm:cxn modelId="{4C0DED59-1651-4082-ABA9-2A83491378AA}" type="presParOf" srcId="{22042F30-8418-4C91-AABA-84E77B68E352}" destId="{3C508E40-FD38-47F2-969F-DE55EEC94C85}" srcOrd="0" destOrd="0" presId="urn:microsoft.com/office/officeart/2005/8/layout/arrow2"/>
    <dgm:cxn modelId="{38A065B9-5E32-41D3-B788-8CA450F72F38}" type="presParOf" srcId="{22042F30-8418-4C91-AABA-84E77B68E352}" destId="{63691E92-7652-4987-B048-3BC53D4DACFC}" srcOrd="1" destOrd="0" presId="urn:microsoft.com/office/officeart/2005/8/layout/arrow2"/>
    <dgm:cxn modelId="{39A9E7AD-9C3E-49E8-8C20-3DD0AE0EA84E}" type="presParOf" srcId="{22042F30-8418-4C91-AABA-84E77B68E352}" destId="{0C376790-30DC-4AB2-96E7-898452BA76BA}" srcOrd="2" destOrd="0" presId="urn:microsoft.com/office/officeart/2005/8/layout/arrow2"/>
    <dgm:cxn modelId="{E46C6EEB-7331-4F99-A8A9-92757E46BB75}" type="presParOf" srcId="{22042F30-8418-4C91-AABA-84E77B68E352}" destId="{E5633D6F-97E0-4639-AEBD-E0A91B8386C2}" srcOrd="3" destOrd="0" presId="urn:microsoft.com/office/officeart/2005/8/layout/arrow2"/>
    <dgm:cxn modelId="{2F465017-F01C-4EF8-A293-3AC4D827B3FC}" type="presParOf" srcId="{22042F30-8418-4C91-AABA-84E77B68E352}" destId="{38FF5C84-0B42-4D6A-A5B9-EC30EC86A07A}" srcOrd="4" destOrd="0" presId="urn:microsoft.com/office/officeart/2005/8/layout/arrow2"/>
    <dgm:cxn modelId="{40641CCE-B8CD-4E96-91E1-5BAAFF3684BB}" type="presParOf" srcId="{22042F30-8418-4C91-AABA-84E77B68E352}" destId="{1FEC6E27-F562-498D-8822-D95EFE90DE25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FB3296-EF88-499A-AB3C-1FA24D1533B6}">
      <dsp:nvSpPr>
        <dsp:cNvPr id="0" name=""/>
        <dsp:cNvSpPr/>
      </dsp:nvSpPr>
      <dsp:spPr>
        <a:xfrm>
          <a:off x="647371" y="438041"/>
          <a:ext cx="5181582" cy="3603129"/>
        </a:xfrm>
        <a:prstGeom prst="blockArc">
          <a:avLst>
            <a:gd name="adj1" fmla="val 10533250"/>
            <a:gd name="adj2" fmla="val 17368991"/>
            <a:gd name="adj3" fmla="val 4641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4EF7CF4-A5D2-4E6B-B609-14E1A5B9675B}">
      <dsp:nvSpPr>
        <dsp:cNvPr id="0" name=""/>
        <dsp:cNvSpPr/>
      </dsp:nvSpPr>
      <dsp:spPr>
        <a:xfrm>
          <a:off x="651109" y="648125"/>
          <a:ext cx="5181582" cy="3603129"/>
        </a:xfrm>
        <a:prstGeom prst="blockArc">
          <a:avLst>
            <a:gd name="adj1" fmla="val 4180591"/>
            <a:gd name="adj2" fmla="val 10944419"/>
            <a:gd name="adj3" fmla="val 4641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11C2FD7-D2FE-45BB-8DDC-DC5F0403887F}">
      <dsp:nvSpPr>
        <dsp:cNvPr id="0" name=""/>
        <dsp:cNvSpPr/>
      </dsp:nvSpPr>
      <dsp:spPr>
        <a:xfrm>
          <a:off x="1970238" y="687845"/>
          <a:ext cx="5181582" cy="3603129"/>
        </a:xfrm>
        <a:prstGeom prst="blockArc">
          <a:avLst>
            <a:gd name="adj1" fmla="val 21236461"/>
            <a:gd name="adj2" fmla="val 6826376"/>
            <a:gd name="adj3" fmla="val 4641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EFDE097-DC99-4621-B95E-10F197B58752}">
      <dsp:nvSpPr>
        <dsp:cNvPr id="0" name=""/>
        <dsp:cNvSpPr/>
      </dsp:nvSpPr>
      <dsp:spPr>
        <a:xfrm>
          <a:off x="1964715" y="379464"/>
          <a:ext cx="5181582" cy="3603129"/>
        </a:xfrm>
        <a:prstGeom prst="blockArc">
          <a:avLst>
            <a:gd name="adj1" fmla="val 14725486"/>
            <a:gd name="adj2" fmla="val 240431"/>
            <a:gd name="adj3" fmla="val 4641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FF90B9A-D55B-4934-B736-C70F09ED8915}">
      <dsp:nvSpPr>
        <dsp:cNvPr id="0" name=""/>
        <dsp:cNvSpPr/>
      </dsp:nvSpPr>
      <dsp:spPr>
        <a:xfrm>
          <a:off x="2376266" y="1440156"/>
          <a:ext cx="2952323" cy="180020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spc="0" dirty="0" smtClean="0">
              <a:latin typeface="Arial" pitchFamily="34" charset="0"/>
              <a:cs typeface="Arial" pitchFamily="34" charset="0"/>
            </a:rPr>
            <a:t>식량안보 상황</a:t>
          </a:r>
          <a:endParaRPr lang="ko-KR" altLang="en-US" sz="2000" b="1" kern="1200" spc="0" dirty="0">
            <a:latin typeface="Arial" pitchFamily="34" charset="0"/>
            <a:cs typeface="Arial" pitchFamily="34" charset="0"/>
          </a:endParaRPr>
        </a:p>
      </dsp:txBody>
      <dsp:txXfrm>
        <a:off x="2376266" y="1440156"/>
        <a:ext cx="2952323" cy="1800206"/>
      </dsp:txXfrm>
    </dsp:sp>
    <dsp:sp modelId="{806DEC1C-8833-44EC-BE32-1F601728822C}">
      <dsp:nvSpPr>
        <dsp:cNvPr id="0" name=""/>
        <dsp:cNvSpPr/>
      </dsp:nvSpPr>
      <dsp:spPr>
        <a:xfrm>
          <a:off x="2448276" y="-208744"/>
          <a:ext cx="2752346" cy="158236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spc="0" dirty="0" smtClean="0">
              <a:latin typeface="Arial" pitchFamily="34" charset="0"/>
              <a:cs typeface="Arial" pitchFamily="34" charset="0"/>
            </a:rPr>
            <a:t>낮은 곡물 자급률</a:t>
          </a:r>
          <a:endParaRPr lang="en-US" altLang="ko-KR" sz="1800" b="1" kern="1200" spc="0" dirty="0" smtClean="0">
            <a:latin typeface="Arial" pitchFamily="34" charset="0"/>
            <a:cs typeface="Arial" pitchFamily="34" charset="0"/>
          </a:endParaRPr>
        </a:p>
      </dsp:txBody>
      <dsp:txXfrm>
        <a:off x="2448276" y="-208744"/>
        <a:ext cx="2752346" cy="1582361"/>
      </dsp:txXfrm>
    </dsp:sp>
    <dsp:sp modelId="{0645ADBE-6BF0-4226-A25B-99AD5F0F2CF6}">
      <dsp:nvSpPr>
        <dsp:cNvPr id="0" name=""/>
        <dsp:cNvSpPr/>
      </dsp:nvSpPr>
      <dsp:spPr>
        <a:xfrm>
          <a:off x="4932859" y="1512687"/>
          <a:ext cx="2752346" cy="1582361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spc="0" dirty="0" smtClean="0">
              <a:latin typeface="Arial" pitchFamily="34" charset="0"/>
              <a:cs typeface="Arial" pitchFamily="34" charset="0"/>
            </a:rPr>
            <a:t>농업의 환경에    대한 부담 증가</a:t>
          </a:r>
          <a:endParaRPr lang="ko-KR" altLang="en-US" sz="1800" b="1" kern="1200" spc="0" dirty="0">
            <a:latin typeface="Arial" pitchFamily="34" charset="0"/>
            <a:cs typeface="Arial" pitchFamily="34" charset="0"/>
          </a:endParaRPr>
        </a:p>
      </dsp:txBody>
      <dsp:txXfrm>
        <a:off x="4932859" y="1512687"/>
        <a:ext cx="2752346" cy="1582361"/>
      </dsp:txXfrm>
    </dsp:sp>
    <dsp:sp modelId="{44050874-1588-4DE4-8F12-A1E16783A026}">
      <dsp:nvSpPr>
        <dsp:cNvPr id="0" name=""/>
        <dsp:cNvSpPr/>
      </dsp:nvSpPr>
      <dsp:spPr>
        <a:xfrm>
          <a:off x="2476254" y="3306902"/>
          <a:ext cx="2752346" cy="1582361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spc="0" dirty="0" smtClean="0">
              <a:latin typeface="Arial" pitchFamily="34" charset="0"/>
              <a:cs typeface="Arial" pitchFamily="34" charset="0"/>
            </a:rPr>
            <a:t>지구 온난화 등   지구 환경 변화</a:t>
          </a:r>
          <a:endParaRPr lang="ko-KR" altLang="en-US" sz="1800" b="1" kern="1200" spc="0" dirty="0">
            <a:latin typeface="Arial" pitchFamily="34" charset="0"/>
            <a:cs typeface="Arial" pitchFamily="34" charset="0"/>
          </a:endParaRPr>
        </a:p>
      </dsp:txBody>
      <dsp:txXfrm>
        <a:off x="2476254" y="3306902"/>
        <a:ext cx="2752346" cy="1582361"/>
      </dsp:txXfrm>
    </dsp:sp>
    <dsp:sp modelId="{DF300D16-ABD7-46BF-9870-9FD7542F9C47}">
      <dsp:nvSpPr>
        <dsp:cNvPr id="0" name=""/>
        <dsp:cNvSpPr/>
      </dsp:nvSpPr>
      <dsp:spPr>
        <a:xfrm>
          <a:off x="109455" y="1584685"/>
          <a:ext cx="2752346" cy="1582361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spc="0" dirty="0" smtClean="0">
              <a:latin typeface="Arial" pitchFamily="34" charset="0"/>
              <a:cs typeface="Arial" pitchFamily="34" charset="0"/>
            </a:rPr>
            <a:t>식생활의 서구화</a:t>
          </a:r>
          <a:endParaRPr lang="ko-KR" altLang="en-US" sz="1800" b="1" kern="1200" spc="0" dirty="0">
            <a:latin typeface="Arial" pitchFamily="34" charset="0"/>
            <a:cs typeface="Arial" pitchFamily="34" charset="0"/>
          </a:endParaRPr>
        </a:p>
      </dsp:txBody>
      <dsp:txXfrm>
        <a:off x="109455" y="1584685"/>
        <a:ext cx="2752346" cy="158236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771024-C920-49CD-A7B9-1D146AF00321}">
      <dsp:nvSpPr>
        <dsp:cNvPr id="0" name=""/>
        <dsp:cNvSpPr/>
      </dsp:nvSpPr>
      <dsp:spPr>
        <a:xfrm rot="5400000">
          <a:off x="-145755" y="149747"/>
          <a:ext cx="971703" cy="68019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60s</a:t>
          </a:r>
          <a:endParaRPr lang="ko-KR" alt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-145755" y="149747"/>
        <a:ext cx="971703" cy="680192"/>
      </dsp:txXfrm>
    </dsp:sp>
    <dsp:sp modelId="{BA569D7E-03A8-42D8-9B57-821231D01664}">
      <dsp:nvSpPr>
        <dsp:cNvPr id="0" name=""/>
        <dsp:cNvSpPr/>
      </dsp:nvSpPr>
      <dsp:spPr>
        <a:xfrm rot="5400000">
          <a:off x="4092744" y="-3408560"/>
          <a:ext cx="631607" cy="74567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800" b="1" kern="1200" dirty="0" smtClean="0">
              <a:effectLst/>
              <a:latin typeface="Arial" pitchFamily="34" charset="0"/>
              <a:cs typeface="Arial" pitchFamily="34" charset="0"/>
            </a:rPr>
            <a:t>만성적 식량부족</a:t>
          </a:r>
          <a:r>
            <a:rPr lang="en-US" altLang="ko-KR" sz="1800" b="1" kern="1200" dirty="0" smtClean="0">
              <a:effectLst/>
              <a:latin typeface="Arial" pitchFamily="34" charset="0"/>
              <a:cs typeface="Arial" pitchFamily="34" charset="0"/>
            </a:rPr>
            <a:t> [</a:t>
          </a:r>
          <a:r>
            <a:rPr lang="ko-KR" altLang="en-US" sz="1800" b="1" kern="1200" dirty="0" err="1" smtClean="0">
              <a:effectLst/>
              <a:latin typeface="Arial" pitchFamily="34" charset="0"/>
              <a:cs typeface="Arial" pitchFamily="34" charset="0"/>
            </a:rPr>
            <a:t>보리고개</a:t>
          </a:r>
          <a:r>
            <a:rPr lang="en-US" altLang="ko-KR" sz="1800" b="1" kern="1200" dirty="0" smtClean="0">
              <a:effectLst/>
              <a:latin typeface="Arial" pitchFamily="34" charset="0"/>
              <a:cs typeface="Arial" pitchFamily="34" charset="0"/>
            </a:rPr>
            <a:t>]</a:t>
          </a:r>
          <a:endParaRPr lang="ko-KR" altLang="en-US" sz="1800" b="1" kern="1200" dirty="0">
            <a:effectLst/>
            <a:latin typeface="Arial" pitchFamily="34" charset="0"/>
            <a:cs typeface="Arial" pitchFamily="34" charset="0"/>
          </a:endParaRPr>
        </a:p>
      </dsp:txBody>
      <dsp:txXfrm rot="5400000">
        <a:off x="4092744" y="-3408560"/>
        <a:ext cx="631607" cy="7456711"/>
      </dsp:txXfrm>
    </dsp:sp>
    <dsp:sp modelId="{1F0E741E-8387-466A-AF5D-B1D47CBE49B3}">
      <dsp:nvSpPr>
        <dsp:cNvPr id="0" name=""/>
        <dsp:cNvSpPr/>
      </dsp:nvSpPr>
      <dsp:spPr>
        <a:xfrm rot="5400000">
          <a:off x="-145755" y="1002947"/>
          <a:ext cx="971703" cy="680192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70s</a:t>
          </a:r>
          <a:endParaRPr lang="ko-KR" alt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-145755" y="1002947"/>
        <a:ext cx="971703" cy="680192"/>
      </dsp:txXfrm>
    </dsp:sp>
    <dsp:sp modelId="{78EAA527-2E33-4471-B76C-968AF04056BE}">
      <dsp:nvSpPr>
        <dsp:cNvPr id="0" name=""/>
        <dsp:cNvSpPr/>
      </dsp:nvSpPr>
      <dsp:spPr>
        <a:xfrm rot="5400000">
          <a:off x="4092744" y="-2555360"/>
          <a:ext cx="631607" cy="74567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800" b="1" kern="1200" dirty="0" smtClean="0">
              <a:effectLst/>
              <a:latin typeface="Arial" pitchFamily="34" charset="0"/>
              <a:cs typeface="Arial" pitchFamily="34" charset="0"/>
            </a:rPr>
            <a:t>주곡의 안정적 공급</a:t>
          </a:r>
          <a:r>
            <a:rPr lang="en-US" altLang="ko-KR" sz="1800" b="1" kern="1200" dirty="0" smtClean="0">
              <a:effectLst/>
              <a:latin typeface="Arial" pitchFamily="34" charset="0"/>
              <a:cs typeface="Arial" pitchFamily="34" charset="0"/>
            </a:rPr>
            <a:t> </a:t>
          </a:r>
          <a:endParaRPr lang="ko-KR" altLang="en-US" sz="1800" b="1" kern="1200" dirty="0">
            <a:effectLst/>
            <a:latin typeface="Arial" pitchFamily="34" charset="0"/>
            <a:cs typeface="Arial" pitchFamily="34" charset="0"/>
          </a:endParaRPr>
        </a:p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800" b="1" kern="1200" dirty="0" smtClean="0">
              <a:effectLst/>
              <a:latin typeface="Arial" pitchFamily="34" charset="0"/>
              <a:cs typeface="Arial" pitchFamily="34" charset="0"/>
            </a:rPr>
            <a:t>쌀의 자급률 증대</a:t>
          </a:r>
          <a:endParaRPr lang="ko-KR" altLang="en-US" sz="1800" b="1" kern="1200" dirty="0">
            <a:effectLst/>
            <a:latin typeface="Arial" pitchFamily="34" charset="0"/>
            <a:cs typeface="Arial" pitchFamily="34" charset="0"/>
          </a:endParaRPr>
        </a:p>
      </dsp:txBody>
      <dsp:txXfrm rot="5400000">
        <a:off x="4092744" y="-2555360"/>
        <a:ext cx="631607" cy="7456711"/>
      </dsp:txXfrm>
    </dsp:sp>
    <dsp:sp modelId="{D56DA729-0F0E-432C-92D0-C8B7ED5DF1E6}">
      <dsp:nvSpPr>
        <dsp:cNvPr id="0" name=""/>
        <dsp:cNvSpPr/>
      </dsp:nvSpPr>
      <dsp:spPr>
        <a:xfrm rot="5400000">
          <a:off x="-145755" y="1856147"/>
          <a:ext cx="971703" cy="680192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80s</a:t>
          </a:r>
          <a:endParaRPr lang="ko-KR" alt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-145755" y="1856147"/>
        <a:ext cx="971703" cy="680192"/>
      </dsp:txXfrm>
    </dsp:sp>
    <dsp:sp modelId="{2675DFC1-7D95-4CF0-B397-44F4EF213BDC}">
      <dsp:nvSpPr>
        <dsp:cNvPr id="0" name=""/>
        <dsp:cNvSpPr/>
      </dsp:nvSpPr>
      <dsp:spPr>
        <a:xfrm rot="5400000">
          <a:off x="4092744" y="-1702159"/>
          <a:ext cx="631607" cy="74567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800" b="1" kern="1200" dirty="0" smtClean="0">
              <a:effectLst/>
              <a:latin typeface="Arial" pitchFamily="34" charset="0"/>
              <a:cs typeface="Arial" pitchFamily="34" charset="0"/>
            </a:rPr>
            <a:t>농산물 가격안정</a:t>
          </a:r>
          <a:endParaRPr lang="ko-KR" altLang="en-US" sz="1800" b="1" kern="1200" dirty="0">
            <a:effectLst/>
            <a:latin typeface="Arial" pitchFamily="34" charset="0"/>
            <a:cs typeface="Arial" pitchFamily="34" charset="0"/>
          </a:endParaRPr>
        </a:p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800" b="1" kern="1200" dirty="0" smtClean="0">
              <a:effectLst/>
              <a:latin typeface="Arial" pitchFamily="34" charset="0"/>
              <a:cs typeface="Arial" pitchFamily="34" charset="0"/>
            </a:rPr>
            <a:t>냉해로 인한 쌀 생산성 저하</a:t>
          </a:r>
          <a:r>
            <a:rPr lang="en-US" altLang="ko-KR" sz="1800" b="1" kern="1200" dirty="0" smtClean="0">
              <a:effectLst/>
              <a:latin typeface="Arial" pitchFamily="34" charset="0"/>
              <a:cs typeface="Arial" pitchFamily="34" charset="0"/>
            </a:rPr>
            <a:t> </a:t>
          </a:r>
          <a:endParaRPr lang="ko-KR" altLang="en-US" sz="1800" b="1" kern="1200" dirty="0">
            <a:effectLst/>
            <a:latin typeface="Arial" pitchFamily="34" charset="0"/>
            <a:cs typeface="Arial" pitchFamily="34" charset="0"/>
          </a:endParaRPr>
        </a:p>
      </dsp:txBody>
      <dsp:txXfrm rot="5400000">
        <a:off x="4092744" y="-1702159"/>
        <a:ext cx="631607" cy="7456711"/>
      </dsp:txXfrm>
    </dsp:sp>
    <dsp:sp modelId="{FD986105-E3DE-48FF-9D3F-699B2F6C8B76}">
      <dsp:nvSpPr>
        <dsp:cNvPr id="0" name=""/>
        <dsp:cNvSpPr/>
      </dsp:nvSpPr>
      <dsp:spPr>
        <a:xfrm rot="5400000">
          <a:off x="-145755" y="2709348"/>
          <a:ext cx="971703" cy="680192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spc="-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90~00s</a:t>
          </a:r>
          <a:endParaRPr lang="ko-KR" altLang="en-US" sz="2000" b="1" kern="1200" spc="-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-145755" y="2709348"/>
        <a:ext cx="971703" cy="680192"/>
      </dsp:txXfrm>
    </dsp:sp>
    <dsp:sp modelId="{F060EB2C-F31A-4BC8-8952-803F08A55A8A}">
      <dsp:nvSpPr>
        <dsp:cNvPr id="0" name=""/>
        <dsp:cNvSpPr/>
      </dsp:nvSpPr>
      <dsp:spPr>
        <a:xfrm rot="5400000">
          <a:off x="4092744" y="-848959"/>
          <a:ext cx="631607" cy="74567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800" b="1" kern="1200" dirty="0" smtClean="0">
              <a:effectLst/>
              <a:latin typeface="Arial" pitchFamily="34" charset="0"/>
              <a:cs typeface="Arial" pitchFamily="34" charset="0"/>
            </a:rPr>
            <a:t>국내 농산물 시장 개방</a:t>
          </a:r>
          <a:endParaRPr lang="ko-KR" altLang="en-US" sz="1800" b="1" kern="1200" dirty="0">
            <a:effectLst/>
            <a:latin typeface="Arial" pitchFamily="34" charset="0"/>
            <a:cs typeface="Arial" pitchFamily="34" charset="0"/>
          </a:endParaRPr>
        </a:p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800" b="1" kern="1200" dirty="0" smtClean="0">
              <a:effectLst/>
              <a:latin typeface="Arial" pitchFamily="34" charset="0"/>
              <a:cs typeface="Arial" pitchFamily="34" charset="0"/>
            </a:rPr>
            <a:t>공공비축제도와 소득보전직불제 </a:t>
          </a:r>
          <a:endParaRPr lang="ko-KR" altLang="en-US" sz="1800" b="1" kern="1200" dirty="0">
            <a:effectLst/>
            <a:latin typeface="Arial" pitchFamily="34" charset="0"/>
            <a:cs typeface="Arial" pitchFamily="34" charset="0"/>
          </a:endParaRPr>
        </a:p>
      </dsp:txBody>
      <dsp:txXfrm rot="5400000">
        <a:off x="4092744" y="-848959"/>
        <a:ext cx="631607" cy="7456711"/>
      </dsp:txXfrm>
    </dsp:sp>
    <dsp:sp modelId="{54C6CA9C-09D5-4038-B0BF-7C95BCF962EB}">
      <dsp:nvSpPr>
        <dsp:cNvPr id="0" name=""/>
        <dsp:cNvSpPr/>
      </dsp:nvSpPr>
      <dsp:spPr>
        <a:xfrm rot="5400000">
          <a:off x="-145755" y="3562548"/>
          <a:ext cx="971703" cy="680192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spc="-1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2010s</a:t>
          </a:r>
          <a:endParaRPr lang="ko-KR" altLang="en-US" sz="2000" b="1" kern="1200" spc="-15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-145755" y="3562548"/>
        <a:ext cx="971703" cy="680192"/>
      </dsp:txXfrm>
    </dsp:sp>
    <dsp:sp modelId="{D307D512-098B-4C58-A506-F1A6A302201F}">
      <dsp:nvSpPr>
        <dsp:cNvPr id="0" name=""/>
        <dsp:cNvSpPr/>
      </dsp:nvSpPr>
      <dsp:spPr>
        <a:xfrm rot="5400000">
          <a:off x="4092744" y="4240"/>
          <a:ext cx="631607" cy="74567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eaLnBrk="1" fontAlgn="auto" latinLnBrk="1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altLang="ko-K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 </a:t>
          </a:r>
          <a:r>
            <a:rPr lang="ko-KR" altLang="en-US" sz="1800" b="1" kern="1200" dirty="0" smtClean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쌀을 제외한 농산물의 높은 수입의존성</a:t>
          </a:r>
          <a:r>
            <a:rPr lang="en-US" altLang="ko-KR" sz="1800" b="1" kern="1200" dirty="0" smtClean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 </a:t>
          </a:r>
          <a:endParaRPr lang="ko-KR" altLang="en-US" sz="1800" b="1" kern="1200" dirty="0">
            <a:solidFill>
              <a:srgbClr val="FF0000"/>
            </a:solidFill>
            <a:effectLst/>
            <a:latin typeface="Arial" pitchFamily="34" charset="0"/>
            <a:cs typeface="Arial" pitchFamily="34" charset="0"/>
          </a:endParaRPr>
        </a:p>
      </dsp:txBody>
      <dsp:txXfrm rot="5400000">
        <a:off x="4092744" y="4240"/>
        <a:ext cx="631607" cy="745671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72BC0B-9182-41FB-B89F-9DA307EADE79}">
      <dsp:nvSpPr>
        <dsp:cNvPr id="0" name=""/>
        <dsp:cNvSpPr/>
      </dsp:nvSpPr>
      <dsp:spPr>
        <a:xfrm rot="160136">
          <a:off x="832056" y="543722"/>
          <a:ext cx="4838937" cy="182908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>
            <a:lumMod val="40000"/>
            <a:lumOff val="60000"/>
            <a:alpha val="52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508E40-FD38-47F2-969F-DE55EEC94C85}">
      <dsp:nvSpPr>
        <dsp:cNvPr id="0" name=""/>
        <dsp:cNvSpPr/>
      </dsp:nvSpPr>
      <dsp:spPr>
        <a:xfrm>
          <a:off x="1243076" y="1788584"/>
          <a:ext cx="125812" cy="125812"/>
        </a:xfrm>
        <a:prstGeom prst="ellips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691E92-7652-4987-B048-3BC53D4DACFC}">
      <dsp:nvSpPr>
        <dsp:cNvPr id="0" name=""/>
        <dsp:cNvSpPr/>
      </dsp:nvSpPr>
      <dsp:spPr>
        <a:xfrm>
          <a:off x="1305982" y="1851490"/>
          <a:ext cx="1127472" cy="874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65" tIns="0" rIns="0" bIns="0" numCol="1" spcCol="1270" anchor="t" anchorCtr="0">
          <a:noAutofit/>
        </a:bodyPr>
        <a:lstStyle/>
        <a:p>
          <a:pPr lvl="0" algn="l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300" kern="1200" dirty="0"/>
        </a:p>
      </dsp:txBody>
      <dsp:txXfrm>
        <a:off x="1305982" y="1851490"/>
        <a:ext cx="1127472" cy="874033"/>
      </dsp:txXfrm>
    </dsp:sp>
    <dsp:sp modelId="{0C376790-30DC-4AB2-96E7-898452BA76BA}">
      <dsp:nvSpPr>
        <dsp:cNvPr id="0" name=""/>
        <dsp:cNvSpPr/>
      </dsp:nvSpPr>
      <dsp:spPr>
        <a:xfrm>
          <a:off x="2353612" y="966570"/>
          <a:ext cx="227430" cy="227430"/>
        </a:xfrm>
        <a:prstGeom prst="ellips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633D6F-97E0-4639-AEBD-E0A91B8386C2}">
      <dsp:nvSpPr>
        <dsp:cNvPr id="0" name=""/>
        <dsp:cNvSpPr/>
      </dsp:nvSpPr>
      <dsp:spPr>
        <a:xfrm>
          <a:off x="2467327" y="1080285"/>
          <a:ext cx="1161345" cy="1645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510" tIns="0" rIns="0" bIns="0" numCol="1" spcCol="1270" anchor="t" anchorCtr="0">
          <a:noAutofit/>
        </a:bodyPr>
        <a:lstStyle/>
        <a:p>
          <a:pPr lvl="0" algn="l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400" kern="1200" dirty="0"/>
        </a:p>
      </dsp:txBody>
      <dsp:txXfrm>
        <a:off x="2467327" y="1080285"/>
        <a:ext cx="1161345" cy="1645238"/>
      </dsp:txXfrm>
    </dsp:sp>
    <dsp:sp modelId="{38FF5C84-0B42-4D6A-A5B9-EC30EC86A07A}">
      <dsp:nvSpPr>
        <dsp:cNvPr id="0" name=""/>
        <dsp:cNvSpPr/>
      </dsp:nvSpPr>
      <dsp:spPr>
        <a:xfrm>
          <a:off x="3689159" y="466345"/>
          <a:ext cx="314530" cy="314530"/>
        </a:xfrm>
        <a:prstGeom prst="ellips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EC6E27-F562-498D-8822-D95EFE90DE25}">
      <dsp:nvSpPr>
        <dsp:cNvPr id="0" name=""/>
        <dsp:cNvSpPr/>
      </dsp:nvSpPr>
      <dsp:spPr>
        <a:xfrm>
          <a:off x="3846424" y="623610"/>
          <a:ext cx="1161345" cy="2101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63" tIns="0" rIns="0" bIns="0" numCol="1" spcCol="1270" anchor="t" anchorCtr="0">
          <a:noAutofit/>
        </a:bodyPr>
        <a:lstStyle/>
        <a:p>
          <a:pPr lvl="0" algn="l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100" kern="1200" dirty="0"/>
        </a:p>
      </dsp:txBody>
      <dsp:txXfrm>
        <a:off x="3846424" y="623610"/>
        <a:ext cx="1161345" cy="2101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7212D-2FE6-4D0D-8778-18078BF119D3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16D27-3B5F-4852-B501-E70BED9096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460" b="0" i="0" baseline="0" dirty="0" smtClean="0">
                <a:solidFill>
                  <a:srgbClr val="C00000"/>
                </a:solidFill>
                <a:latin typeface="맑은 고딕" pitchFamily="50" charset="-127"/>
              </a:rPr>
              <a:t>한국은 곡물 메이저에 대한 높은 의존도로 인해 곡물 </a:t>
            </a:r>
            <a:r>
              <a:rPr lang="ko-KR" altLang="en-US" sz="460" b="0" i="0" baseline="0" dirty="0" err="1" smtClean="0">
                <a:solidFill>
                  <a:srgbClr val="C00000"/>
                </a:solidFill>
                <a:latin typeface="맑은 고딕" pitchFamily="50" charset="-127"/>
              </a:rPr>
              <a:t>확보력과</a:t>
            </a:r>
            <a:r>
              <a:rPr lang="ko-KR" altLang="en-US" sz="460" b="0" i="0" baseline="0" dirty="0" smtClean="0">
                <a:solidFill>
                  <a:srgbClr val="C00000"/>
                </a:solidFill>
                <a:latin typeface="맑은 고딕" pitchFamily="50" charset="-127"/>
              </a:rPr>
              <a:t> 협상력이 취약하다</a:t>
            </a:r>
            <a:r>
              <a:rPr lang="en-US" altLang="ko-KR" sz="460" b="0" i="0" baseline="0" dirty="0" smtClean="0">
                <a:solidFill>
                  <a:srgbClr val="C00000"/>
                </a:solidFill>
                <a:latin typeface="맑은 고딕" pitchFamily="50" charset="-127"/>
              </a:rPr>
              <a:t>. </a:t>
            </a:r>
            <a:r>
              <a:rPr lang="ko-KR" altLang="en-US" sz="460" b="0" i="0" baseline="0" dirty="0" smtClean="0">
                <a:solidFill>
                  <a:srgbClr val="C00000"/>
                </a:solidFill>
                <a:latin typeface="맑은 고딕" pitchFamily="50" charset="-127"/>
              </a:rPr>
              <a:t>즉</a:t>
            </a:r>
            <a:r>
              <a:rPr lang="en-US" altLang="ko-KR" sz="460" b="0" i="0" baseline="0" dirty="0" smtClean="0">
                <a:solidFill>
                  <a:srgbClr val="C00000"/>
                </a:solidFill>
                <a:latin typeface="맑은 고딕" pitchFamily="50" charset="-127"/>
              </a:rPr>
              <a:t>, </a:t>
            </a:r>
            <a:r>
              <a:rPr lang="ko-KR" altLang="en-US" sz="460" b="0" i="0" baseline="0" dirty="0" smtClean="0">
                <a:solidFill>
                  <a:srgbClr val="C00000"/>
                </a:solidFill>
                <a:latin typeface="맑은 고딕" pitchFamily="50" charset="-127"/>
              </a:rPr>
              <a:t>곡물 메이저가 한국시장에서 독과점적 지위를 향유함에 따라 곡물가격 상승 및 전반적인 식료품 가격의 상승을 초래하고</a:t>
            </a:r>
            <a:r>
              <a:rPr lang="en-US" altLang="ko-KR" sz="460" b="0" i="0" baseline="0" dirty="0" smtClean="0">
                <a:solidFill>
                  <a:srgbClr val="C00000"/>
                </a:solidFill>
                <a:latin typeface="맑은 고딕" pitchFamily="50" charset="-127"/>
              </a:rPr>
              <a:t>, </a:t>
            </a:r>
            <a:r>
              <a:rPr lang="ko-KR" altLang="en-US" sz="460" b="0" i="0" baseline="0" dirty="0" smtClean="0">
                <a:solidFill>
                  <a:srgbClr val="C00000"/>
                </a:solidFill>
                <a:latin typeface="맑은 고딕" pitchFamily="50" charset="-127"/>
              </a:rPr>
              <a:t>소비자 후생 또한 감소시킨다</a:t>
            </a:r>
            <a:r>
              <a:rPr lang="en-US" altLang="ko-KR" sz="460" b="0" i="0" baseline="0" dirty="0" smtClean="0">
                <a:solidFill>
                  <a:srgbClr val="C00000"/>
                </a:solidFill>
                <a:latin typeface="맑은 고딕" pitchFamily="50" charset="-127"/>
              </a:rPr>
              <a:t>. </a:t>
            </a:r>
            <a:r>
              <a:rPr lang="ko-KR" altLang="en-US" sz="460" b="0" i="0" baseline="0" dirty="0" smtClean="0">
                <a:solidFill>
                  <a:srgbClr val="C00000"/>
                </a:solidFill>
                <a:latin typeface="맑은 고딕" pitchFamily="50" charset="-127"/>
              </a:rPr>
              <a:t>특히</a:t>
            </a:r>
            <a:r>
              <a:rPr lang="en-US" altLang="ko-KR" sz="460" b="0" i="0" baseline="0" dirty="0" smtClean="0">
                <a:solidFill>
                  <a:srgbClr val="C00000"/>
                </a:solidFill>
                <a:latin typeface="맑은 고딕" pitchFamily="50" charset="-127"/>
              </a:rPr>
              <a:t>, </a:t>
            </a:r>
            <a:r>
              <a:rPr lang="ko-KR" altLang="en-US" sz="460" b="0" i="0" baseline="0" dirty="0" smtClean="0">
                <a:solidFill>
                  <a:srgbClr val="C00000"/>
                </a:solidFill>
                <a:latin typeface="맑은 고딕" pitchFamily="50" charset="-127"/>
              </a:rPr>
              <a:t>곡물메이저는 </a:t>
            </a:r>
            <a:r>
              <a:rPr lang="ko-KR" altLang="en-US" sz="460" b="0" i="0" baseline="0" dirty="0" err="1" smtClean="0">
                <a:solidFill>
                  <a:srgbClr val="C00000"/>
                </a:solidFill>
                <a:latin typeface="맑은 고딕" pitchFamily="50" charset="-127"/>
              </a:rPr>
              <a:t>가격상승기나</a:t>
            </a:r>
            <a:r>
              <a:rPr lang="ko-KR" altLang="en-US" sz="460" b="0" i="0" baseline="0" dirty="0" smtClean="0">
                <a:solidFill>
                  <a:srgbClr val="C00000"/>
                </a:solidFill>
                <a:latin typeface="맑은 고딕" pitchFamily="50" charset="-127"/>
              </a:rPr>
              <a:t> 불안정기에 시세보다 높은 가격으로 공급하여 큰 이익을 취하는 경향이 있다</a:t>
            </a:r>
            <a:r>
              <a:rPr lang="en-US" altLang="ko-KR" sz="460" b="0" i="0" baseline="0" dirty="0" smtClean="0">
                <a:solidFill>
                  <a:srgbClr val="C00000"/>
                </a:solidFill>
                <a:latin typeface="맑은 고딕" pitchFamily="50" charset="-127"/>
              </a:rPr>
              <a:t>(06~08</a:t>
            </a:r>
            <a:r>
              <a:rPr lang="ko-KR" altLang="en-US" sz="460" b="0" i="0" baseline="0" dirty="0" smtClean="0">
                <a:solidFill>
                  <a:srgbClr val="C00000"/>
                </a:solidFill>
                <a:latin typeface="맑은 고딕" pitchFamily="50" charset="-127"/>
              </a:rPr>
              <a:t>년 </a:t>
            </a:r>
            <a:r>
              <a:rPr lang="ko-KR" altLang="en-US" sz="460" b="0" i="0" baseline="0" dirty="0" err="1" smtClean="0">
                <a:solidFill>
                  <a:srgbClr val="C00000"/>
                </a:solidFill>
                <a:latin typeface="맑은 고딕" pitchFamily="50" charset="-127"/>
              </a:rPr>
              <a:t>가격급등기에</a:t>
            </a:r>
            <a:r>
              <a:rPr lang="ko-KR" altLang="en-US" sz="460" b="0" i="0" baseline="0" dirty="0" smtClean="0">
                <a:solidFill>
                  <a:srgbClr val="C00000"/>
                </a:solidFill>
                <a:latin typeface="맑은 고딕" pitchFamily="50" charset="-127"/>
              </a:rPr>
              <a:t> 옥수수는 톤당 약 </a:t>
            </a:r>
            <a:r>
              <a:rPr lang="en-US" altLang="ko-KR" sz="460" b="0" i="0" baseline="0" dirty="0" smtClean="0">
                <a:solidFill>
                  <a:srgbClr val="C00000"/>
                </a:solidFill>
                <a:latin typeface="맑은 고딕" pitchFamily="50" charset="-127"/>
              </a:rPr>
              <a:t>$20, </a:t>
            </a:r>
            <a:r>
              <a:rPr lang="ko-KR" altLang="en-US" sz="460" b="0" i="0" baseline="0" dirty="0" smtClean="0">
                <a:solidFill>
                  <a:srgbClr val="C00000"/>
                </a:solidFill>
                <a:latin typeface="맑은 고딕" pitchFamily="50" charset="-127"/>
              </a:rPr>
              <a:t>소맥은 약</a:t>
            </a:r>
            <a:r>
              <a:rPr lang="en-US" altLang="ko-KR" sz="460" b="0" i="0" baseline="0" dirty="0" smtClean="0">
                <a:solidFill>
                  <a:srgbClr val="C00000"/>
                </a:solidFill>
                <a:latin typeface="맑은 고딕" pitchFamily="50" charset="-127"/>
              </a:rPr>
              <a:t>$50 </a:t>
            </a:r>
            <a:r>
              <a:rPr lang="ko-KR" altLang="en-US" sz="460" b="0" i="0" baseline="0" dirty="0" smtClean="0">
                <a:solidFill>
                  <a:srgbClr val="C00000"/>
                </a:solidFill>
                <a:latin typeface="맑은 고딕" pitchFamily="50" charset="-127"/>
              </a:rPr>
              <a:t>더 높은 가격으로 공급되었다</a:t>
            </a:r>
            <a:r>
              <a:rPr lang="en-US" altLang="ko-KR" sz="460" b="0" i="0" baseline="0" dirty="0" smtClean="0">
                <a:solidFill>
                  <a:srgbClr val="C00000"/>
                </a:solidFill>
                <a:latin typeface="맑은 고딕" pitchFamily="50" charset="-127"/>
              </a:rPr>
              <a:t>-</a:t>
            </a:r>
            <a:r>
              <a:rPr lang="ko-KR" altLang="en-US" sz="460" b="0" i="0" baseline="0" dirty="0" smtClean="0">
                <a:solidFill>
                  <a:srgbClr val="C00000"/>
                </a:solidFill>
                <a:latin typeface="맑은 고딕" pitchFamily="50" charset="-127"/>
              </a:rPr>
              <a:t>이대섭 외</a:t>
            </a:r>
            <a:r>
              <a:rPr lang="en-US" altLang="ko-KR" sz="460" b="0" i="0" baseline="0" dirty="0" smtClean="0">
                <a:solidFill>
                  <a:srgbClr val="C00000"/>
                </a:solidFill>
                <a:latin typeface="맑은 고딕" pitchFamily="50" charset="-127"/>
              </a:rPr>
              <a:t>)</a:t>
            </a:r>
            <a:endParaRPr lang="ko-KR" altLang="en-US" sz="460" b="0" i="0" baseline="0" dirty="0">
              <a:solidFill>
                <a:srgbClr val="C00000"/>
              </a:solidFill>
              <a:latin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F3C02C-DBAC-4E30-A70E-AA909B52FDDC}" type="slidenum">
              <a:rPr lang="en-US" altLang="ko-K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altLang="ko-K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A1422-EE22-4EEC-8481-4291F4BAB1C8}" type="slidenum">
              <a:rPr lang="ko-KR" altLang="en-US" smtClean="0">
                <a:solidFill>
                  <a:prstClr val="black"/>
                </a:solidFill>
              </a:rPr>
              <a:pPr/>
              <a:t>7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A1422-EE22-4EEC-8481-4291F4BAB1C8}" type="slidenum">
              <a:rPr lang="ko-KR" altLang="en-US" smtClean="0">
                <a:solidFill>
                  <a:prstClr val="black"/>
                </a:solidFill>
              </a:rPr>
              <a:pPr/>
              <a:t>8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A1422-EE22-4EEC-8481-4291F4BAB1C8}" type="slidenum">
              <a:rPr lang="ko-KR" altLang="en-US" smtClean="0">
                <a:solidFill>
                  <a:prstClr val="black"/>
                </a:solidFill>
              </a:rPr>
              <a:pPr/>
              <a:t>9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A1422-EE22-4EEC-8481-4291F4BAB1C8}" type="slidenum">
              <a:rPr lang="ko-KR" altLang="en-US" smtClean="0">
                <a:solidFill>
                  <a:prstClr val="black"/>
                </a:solidFill>
              </a:rPr>
              <a:pPr/>
              <a:t>10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A1422-EE22-4EEC-8481-4291F4BAB1C8}" type="slidenum">
              <a:rPr lang="ko-KR" altLang="en-US" smtClean="0">
                <a:solidFill>
                  <a:prstClr val="black"/>
                </a:solidFill>
              </a:rPr>
              <a:pPr/>
              <a:t>11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A1422-EE22-4EEC-8481-4291F4BAB1C8}" type="slidenum">
              <a:rPr lang="ko-KR" altLang="en-US" smtClean="0">
                <a:solidFill>
                  <a:prstClr val="black"/>
                </a:solidFill>
              </a:rPr>
              <a:pPr/>
              <a:t>12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4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/>
        </p:spPr>
      </p:pic>
      <p:pic>
        <p:nvPicPr>
          <p:cNvPr id="9" name="그림 8" descr="4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368838"/>
            <a:ext cx="2643174" cy="3203014"/>
          </a:xfrm>
          <a:prstGeom prst="rect">
            <a:avLst/>
          </a:prstGeom>
        </p:spPr>
      </p:pic>
      <p:pic>
        <p:nvPicPr>
          <p:cNvPr id="6" name="그림 5" descr="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621346" y="2210070"/>
            <a:ext cx="3477938" cy="31248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그림 6" descr="2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6143636" y="4743873"/>
            <a:ext cx="1152525" cy="11334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2.jpg"/>
          <p:cNvPicPr>
            <a:picLocks noChangeAspect="1"/>
          </p:cNvPicPr>
          <p:nvPr userDrawn="1"/>
        </p:nvPicPr>
        <p:blipFill>
          <a:blip r:embed="rId2" cstate="print"/>
          <a:srcRect t="14583"/>
          <a:stretch>
            <a:fillRect/>
          </a:stretch>
        </p:blipFill>
        <p:spPr>
          <a:xfrm>
            <a:off x="-1" y="1000108"/>
            <a:ext cx="9143999" cy="5857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그림 19" descr="4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057198"/>
            <a:ext cx="2428860" cy="2943306"/>
          </a:xfrm>
          <a:prstGeom prst="rect">
            <a:avLst/>
          </a:prstGeom>
        </p:spPr>
      </p:pic>
      <p:pic>
        <p:nvPicPr>
          <p:cNvPr id="15" name="그림 14" descr="6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-532364" y="4929198"/>
            <a:ext cx="3910622" cy="1643075"/>
          </a:xfrm>
          <a:prstGeom prst="rect">
            <a:avLst/>
          </a:prstGeom>
        </p:spPr>
      </p:pic>
      <p:pic>
        <p:nvPicPr>
          <p:cNvPr id="17" name="그림 16" descr="1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57158" y="2854833"/>
            <a:ext cx="2822388" cy="2535851"/>
          </a:xfrm>
          <a:prstGeom prst="rect">
            <a:avLst/>
          </a:prstGeom>
        </p:spPr>
      </p:pic>
      <p:sp>
        <p:nvSpPr>
          <p:cNvPr id="19" name="제목 9"/>
          <p:cNvSpPr>
            <a:spLocks noGrp="1"/>
          </p:cNvSpPr>
          <p:nvPr>
            <p:ph type="title" hasCustomPrompt="1"/>
          </p:nvPr>
        </p:nvSpPr>
        <p:spPr>
          <a:xfrm>
            <a:off x="1214414" y="142852"/>
            <a:ext cx="7929586" cy="796908"/>
          </a:xfrm>
          <a:prstGeom prst="rect">
            <a:avLst/>
          </a:prstGeom>
        </p:spPr>
        <p:txBody>
          <a:bodyPr anchor="ctr"/>
          <a:lstStyle>
            <a:lvl1pPr algn="l">
              <a:defRPr sz="3600" spc="-150">
                <a:solidFill>
                  <a:srgbClr val="666666"/>
                </a:solidFill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en-US" altLang="ko-KR" dirty="0" smtClean="0"/>
              <a:t>TEXT</a:t>
            </a:r>
            <a:endParaRPr lang="ko-KR" altLang="en-US" dirty="0"/>
          </a:p>
        </p:txBody>
      </p:sp>
      <p:pic>
        <p:nvPicPr>
          <p:cNvPr id="22" name="그림 21" descr="5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 flipH="1">
            <a:off x="0" y="1000108"/>
            <a:ext cx="9144000" cy="1225296"/>
          </a:xfrm>
          <a:prstGeom prst="rect">
            <a:avLst/>
          </a:prstGeom>
        </p:spPr>
      </p:pic>
      <p:pic>
        <p:nvPicPr>
          <p:cNvPr id="13" name="그림 12" descr="1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78292"/>
            <a:ext cx="1188952" cy="10682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2.jpg"/>
          <p:cNvPicPr>
            <a:picLocks noChangeAspect="1"/>
          </p:cNvPicPr>
          <p:nvPr userDrawn="1"/>
        </p:nvPicPr>
        <p:blipFill>
          <a:blip r:embed="rId2" cstate="print"/>
          <a:srcRect t="14583"/>
          <a:stretch>
            <a:fillRect/>
          </a:stretch>
        </p:blipFill>
        <p:spPr>
          <a:xfrm>
            <a:off x="-1" y="1000108"/>
            <a:ext cx="9143999" cy="5857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그림 6" descr="4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2928990" y="-857256"/>
            <a:ext cx="1414841" cy="1714512"/>
          </a:xfrm>
          <a:prstGeom prst="rect">
            <a:avLst/>
          </a:prstGeom>
        </p:spPr>
      </p:pic>
      <p:pic>
        <p:nvPicPr>
          <p:cNvPr id="8" name="그림 7" descr="5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 flipH="1">
            <a:off x="0" y="1000108"/>
            <a:ext cx="9144000" cy="1225296"/>
          </a:xfrm>
          <a:prstGeom prst="rect">
            <a:avLst/>
          </a:prstGeom>
        </p:spPr>
      </p:pic>
      <p:sp>
        <p:nvSpPr>
          <p:cNvPr id="12" name="제목 9"/>
          <p:cNvSpPr>
            <a:spLocks noGrp="1"/>
          </p:cNvSpPr>
          <p:nvPr>
            <p:ph type="title" hasCustomPrompt="1"/>
          </p:nvPr>
        </p:nvSpPr>
        <p:spPr>
          <a:xfrm>
            <a:off x="1214414" y="142852"/>
            <a:ext cx="7929586" cy="796908"/>
          </a:xfrm>
          <a:prstGeom prst="rect">
            <a:avLst/>
          </a:prstGeom>
        </p:spPr>
        <p:txBody>
          <a:bodyPr anchor="ctr"/>
          <a:lstStyle>
            <a:lvl1pPr algn="l">
              <a:defRPr sz="3600" spc="-150">
                <a:solidFill>
                  <a:srgbClr val="666666"/>
                </a:solidFill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en-US" altLang="ko-KR" dirty="0" smtClean="0"/>
              <a:t>TEXT</a:t>
            </a:r>
            <a:endParaRPr lang="ko-KR" altLang="en-US" dirty="0"/>
          </a:p>
        </p:txBody>
      </p:sp>
      <p:pic>
        <p:nvPicPr>
          <p:cNvPr id="9" name="그림 8" descr="1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78292"/>
            <a:ext cx="1188952" cy="10682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00034" y="21429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PNG FILE</a:t>
            </a:r>
            <a:endParaRPr lang="ko-KR" altLang="en-US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214678" y="3011488"/>
            <a:ext cx="5938837" cy="0"/>
          </a:xfrm>
          <a:prstGeom prst="line">
            <a:avLst/>
          </a:prstGeom>
          <a:noFill/>
          <a:ln w="57150">
            <a:solidFill>
              <a:srgbClr val="C0190C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214678" y="2214554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식량안보</a:t>
            </a:r>
            <a:endParaRPr lang="ko-KR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식량안보 제고 방안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556792"/>
            <a:ext cx="8424936" cy="255454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800" dirty="0">
                <a:solidFill>
                  <a:prstClr val="black"/>
                </a:solidFill>
              </a:rPr>
              <a:t> </a:t>
            </a:r>
            <a:r>
              <a:rPr lang="ko-KR" altLang="en-US" sz="2800" dirty="0" smtClean="0">
                <a:solidFill>
                  <a:prstClr val="black"/>
                </a:solidFill>
              </a:rPr>
              <a:t>곡물수출회사 육성</a:t>
            </a:r>
            <a:endParaRPr lang="en-US" altLang="ko-KR" sz="2800" dirty="0" smtClean="0">
              <a:solidFill>
                <a:prstClr val="black"/>
              </a:solidFill>
            </a:endParaRPr>
          </a:p>
          <a:p>
            <a:r>
              <a:rPr lang="en-US" altLang="ko-KR" sz="2800" dirty="0" smtClean="0">
                <a:solidFill>
                  <a:prstClr val="black"/>
                </a:solidFill>
              </a:rPr>
              <a:t> </a:t>
            </a:r>
          </a:p>
          <a:p>
            <a:pPr>
              <a:buFont typeface="Wingdings" pitchFamily="2" charset="2"/>
              <a:buChar char="l"/>
            </a:pPr>
            <a:endParaRPr lang="en-US" altLang="ko-KR" sz="2800" dirty="0" smtClean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800" dirty="0" smtClean="0">
                <a:solidFill>
                  <a:prstClr val="black"/>
                </a:solidFill>
              </a:rPr>
              <a:t>해외농업개발투자</a:t>
            </a:r>
            <a:endParaRPr lang="en-US" altLang="ko-KR" sz="2800" dirty="0" smtClean="0">
              <a:solidFill>
                <a:prstClr val="black"/>
              </a:solidFill>
            </a:endParaRPr>
          </a:p>
          <a:p>
            <a:pPr lvl="1"/>
            <a:r>
              <a:rPr lang="en-US" altLang="ko-KR" sz="2400" dirty="0" smtClean="0">
                <a:solidFill>
                  <a:prstClr val="black"/>
                </a:solidFill>
              </a:rPr>
              <a:t>- </a:t>
            </a:r>
            <a:r>
              <a:rPr lang="ko-KR" altLang="en-US" sz="2400" dirty="0" smtClean="0">
                <a:solidFill>
                  <a:prstClr val="black"/>
                </a:solidFill>
              </a:rPr>
              <a:t>현지 국가적 위험에 노출되기 쉬움</a:t>
            </a:r>
            <a:endParaRPr lang="en-US" altLang="ko-KR" sz="2400" dirty="0" smtClean="0">
              <a:solidFill>
                <a:prstClr val="black"/>
              </a:solidFill>
            </a:endParaRPr>
          </a:p>
          <a:p>
            <a:pPr lvl="1"/>
            <a:r>
              <a:rPr lang="en-US" altLang="ko-KR" sz="2400" dirty="0" smtClean="0">
                <a:solidFill>
                  <a:prstClr val="black"/>
                </a:solidFill>
              </a:rPr>
              <a:t>- </a:t>
            </a:r>
            <a:r>
              <a:rPr lang="ko-KR" altLang="en-US" sz="2400" dirty="0" smtClean="0">
                <a:solidFill>
                  <a:prstClr val="black"/>
                </a:solidFill>
              </a:rPr>
              <a:t>해외농업개발 대상국의 다변화 통한 위험분산 필요</a:t>
            </a:r>
            <a:endParaRPr lang="en-US" altLang="ko-KR" sz="24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식량안보 제고 방안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272817"/>
            <a:ext cx="8424936" cy="532453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800" dirty="0">
                <a:solidFill>
                  <a:prstClr val="black"/>
                </a:solidFill>
              </a:rPr>
              <a:t> </a:t>
            </a:r>
            <a:r>
              <a:rPr lang="ko-KR" altLang="en-US" sz="2800" dirty="0" smtClean="0">
                <a:solidFill>
                  <a:prstClr val="black"/>
                </a:solidFill>
              </a:rPr>
              <a:t>국제곡물시장 안정화 위한 국제적 협력 강화</a:t>
            </a:r>
            <a:endParaRPr lang="en-US" altLang="ko-KR" sz="28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r>
              <a:rPr lang="ko-KR" altLang="en-US" sz="2400" dirty="0" smtClean="0">
                <a:solidFill>
                  <a:prstClr val="black"/>
                </a:solidFill>
              </a:rPr>
              <a:t>가상비축제도</a:t>
            </a:r>
            <a:r>
              <a:rPr lang="en-US" altLang="ko-KR" sz="2400" dirty="0" smtClean="0">
                <a:solidFill>
                  <a:prstClr val="black"/>
                </a:solidFill>
              </a:rPr>
              <a:t>(virtual reserve system)</a:t>
            </a:r>
            <a:r>
              <a:rPr lang="ko-KR" altLang="en-US" sz="2400" dirty="0" smtClean="0">
                <a:solidFill>
                  <a:prstClr val="black"/>
                </a:solidFill>
              </a:rPr>
              <a:t>의 설계</a:t>
            </a:r>
            <a:endParaRPr lang="en-US" altLang="ko-KR" sz="24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endParaRPr lang="en-US" altLang="ko-KR" sz="24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endParaRPr lang="en-US" altLang="ko-KR" sz="24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endParaRPr lang="en-US" altLang="ko-KR" sz="24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endParaRPr lang="en-US" altLang="ko-KR" sz="24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endParaRPr lang="en-US" altLang="ko-KR" sz="24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endParaRPr lang="en-US" altLang="ko-KR" sz="24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endParaRPr lang="en-US" altLang="ko-KR" sz="24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endParaRPr lang="en-US" altLang="ko-KR" sz="24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endParaRPr lang="en-US" altLang="ko-KR" sz="24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endParaRPr lang="en-US" altLang="ko-KR" sz="24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endParaRPr lang="en-US" altLang="ko-KR" sz="24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endParaRPr lang="en-US" altLang="ko-KR" sz="2400" dirty="0" smtClean="0">
              <a:solidFill>
                <a:prstClr val="black"/>
              </a:solidFill>
            </a:endParaRPr>
          </a:p>
        </p:txBody>
      </p:sp>
      <p:pic>
        <p:nvPicPr>
          <p:cNvPr id="5" name="_x91557992" descr="EMB00001140795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204864"/>
            <a:ext cx="7416824" cy="41044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27584" y="6320353"/>
            <a:ext cx="648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자료</a:t>
            </a:r>
            <a:r>
              <a:rPr lang="en-US" altLang="ko-KR" sz="1200" dirty="0" smtClean="0"/>
              <a:t>: IFPRI Policy Brief, 2009 </a:t>
            </a:r>
            <a:endParaRPr lang="en-US" altLang="ko-K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식량안보 제고 방안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268760"/>
            <a:ext cx="8424936" cy="520142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800" dirty="0">
                <a:solidFill>
                  <a:prstClr val="black"/>
                </a:solidFill>
              </a:rPr>
              <a:t> </a:t>
            </a:r>
            <a:r>
              <a:rPr lang="ko-KR" altLang="en-US" sz="2800" dirty="0" smtClean="0">
                <a:solidFill>
                  <a:prstClr val="black"/>
                </a:solidFill>
              </a:rPr>
              <a:t>식량안보를 위한 식품안전 강화</a:t>
            </a:r>
            <a:endParaRPr lang="en-US" altLang="ko-KR" sz="2800" dirty="0" smtClean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 smtClean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 smtClean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 smtClean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 smtClean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 smtClean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 smtClean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 smtClean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 smtClean="0">
              <a:solidFill>
                <a:prstClr val="black"/>
              </a:solidFill>
            </a:endParaRPr>
          </a:p>
          <a:p>
            <a:endParaRPr lang="en-US" altLang="ko-KR" sz="2800" dirty="0" smtClean="0">
              <a:solidFill>
                <a:prstClr val="black"/>
              </a:solidFill>
            </a:endParaRPr>
          </a:p>
          <a:p>
            <a:endParaRPr lang="en-US" altLang="ko-KR" sz="2800" dirty="0" smtClean="0">
              <a:solidFill>
                <a:prstClr val="black"/>
              </a:solidFill>
            </a:endParaRPr>
          </a:p>
          <a:p>
            <a:pPr lvl="1"/>
            <a:endParaRPr lang="en-US" altLang="ko-KR" sz="2400" dirty="0" smtClean="0">
              <a:solidFill>
                <a:prstClr val="black"/>
              </a:solidFill>
            </a:endParaRPr>
          </a:p>
        </p:txBody>
      </p:sp>
      <p:sp>
        <p:nvSpPr>
          <p:cNvPr id="5" name="내용 개체 틀 8"/>
          <p:cNvSpPr txBox="1">
            <a:spLocks/>
          </p:cNvSpPr>
          <p:nvPr/>
        </p:nvSpPr>
        <p:spPr>
          <a:xfrm>
            <a:off x="323528" y="1916832"/>
            <a:ext cx="8280920" cy="474198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800100" lvl="1" indent="-342900">
              <a:lnSpc>
                <a:spcPct val="170000"/>
              </a:lnSpc>
              <a:spcBef>
                <a:spcPct val="20000"/>
              </a:spcBef>
            </a:pPr>
            <a:r>
              <a:rPr lang="en-US" altLang="ko-KR" sz="4400" b="1" dirty="0" smtClean="0"/>
              <a:t>-</a:t>
            </a:r>
            <a:r>
              <a:rPr lang="ko-KR" altLang="en-US" sz="4400" b="1" dirty="0" smtClean="0"/>
              <a:t>식량안보에 대한 포괄적인 정의</a:t>
            </a:r>
          </a:p>
          <a:p>
            <a:pPr marL="342900" indent="-342900">
              <a:lnSpc>
                <a:spcPct val="170000"/>
              </a:lnSpc>
              <a:spcBef>
                <a:spcPct val="20000"/>
              </a:spcBef>
            </a:pPr>
            <a:r>
              <a:rPr lang="ko-KR" altLang="en-US" sz="3300" dirty="0" smtClean="0"/>
              <a:t>    </a:t>
            </a:r>
            <a:r>
              <a:rPr lang="ko-KR" altLang="en-US" sz="3300" i="1" dirty="0" smtClean="0"/>
              <a:t>“식량안보는 모든 사람들이 건강하고 활동적인 일생을 유지하기 위해 항상</a:t>
            </a:r>
            <a:endParaRPr lang="en-US" altLang="ko-KR" sz="3300" i="1" dirty="0" smtClean="0"/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ko-KR" altLang="en-US" sz="3300" i="1" dirty="0" smtClean="0"/>
              <a:t>     충분하고 안전하며 영양가 높은 식품을 소비할 수 있을 때 확보된다</a:t>
            </a:r>
            <a:r>
              <a:rPr lang="en-US" altLang="ko-KR" sz="3300" i="1" dirty="0" smtClean="0"/>
              <a:t>.”</a:t>
            </a:r>
          </a:p>
          <a:p>
            <a:pPr marL="342900" indent="-342900" algn="r">
              <a:lnSpc>
                <a:spcPct val="220000"/>
              </a:lnSpc>
              <a:spcBef>
                <a:spcPct val="20000"/>
              </a:spcBef>
            </a:pPr>
            <a:r>
              <a:rPr lang="ko-KR" altLang="en-US" sz="3600" dirty="0" smtClean="0"/>
              <a:t>세계식량정상회의</a:t>
            </a:r>
            <a:r>
              <a:rPr lang="en-US" altLang="ko-KR" sz="3600" dirty="0" smtClean="0"/>
              <a:t>(WFS)</a:t>
            </a:r>
            <a:r>
              <a:rPr lang="ko-KR" altLang="en-US" sz="3600" dirty="0" smtClean="0"/>
              <a:t> </a:t>
            </a:r>
            <a:endParaRPr lang="en-US" altLang="ko-KR" sz="3300" dirty="0" smtClean="0"/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ko-KR" sz="4200" b="1" dirty="0" smtClean="0"/>
              <a:t>-</a:t>
            </a:r>
            <a:r>
              <a:rPr lang="ko-KR" altLang="en-US" sz="4200" b="1" dirty="0" smtClean="0"/>
              <a:t>식품안전에 대한 정보제공</a:t>
            </a:r>
            <a:endParaRPr lang="en-US" altLang="ko-KR" sz="4200" b="1" dirty="0" smtClean="0"/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ko-KR" sz="4200" b="1" dirty="0" smtClean="0"/>
              <a:t>	 </a:t>
            </a:r>
            <a:r>
              <a:rPr lang="ko-KR" altLang="en-US" sz="3600" dirty="0" smtClean="0"/>
              <a:t>「농산물이력추적제」</a:t>
            </a:r>
            <a:r>
              <a:rPr lang="en-US" altLang="ko-KR" sz="3600" dirty="0" smtClean="0"/>
              <a:t>, GMO</a:t>
            </a:r>
            <a:r>
              <a:rPr lang="ko-KR" altLang="en-US" sz="3600" dirty="0" smtClean="0"/>
              <a:t>표시제</a:t>
            </a:r>
            <a:r>
              <a:rPr lang="en-US" altLang="ko-KR" sz="3600" dirty="0" smtClean="0"/>
              <a:t>, </a:t>
            </a:r>
            <a:r>
              <a:rPr lang="ko-KR" altLang="en-US" sz="3600" dirty="0" smtClean="0"/>
              <a:t>동식물검역</a:t>
            </a:r>
            <a:r>
              <a:rPr lang="en-US" altLang="ko-KR" sz="3600" dirty="0" smtClean="0"/>
              <a:t>, </a:t>
            </a:r>
            <a:r>
              <a:rPr lang="ko-KR" altLang="en-US" sz="3600" dirty="0" smtClean="0"/>
              <a:t>음식물쓰레기 </a:t>
            </a:r>
            <a:r>
              <a:rPr lang="ko-KR" altLang="en-US" sz="3600" dirty="0" smtClean="0"/>
              <a:t>감소</a:t>
            </a:r>
            <a:endParaRPr lang="en-US" altLang="ko-KR" sz="4200" dirty="0" smtClean="0"/>
          </a:p>
          <a:p>
            <a:pPr marL="342900" indent="-342900">
              <a:lnSpc>
                <a:spcPct val="170000"/>
              </a:lnSpc>
              <a:spcBef>
                <a:spcPct val="20000"/>
              </a:spcBef>
            </a:pPr>
            <a:r>
              <a:rPr lang="en-US" altLang="ko-KR" sz="4200" b="1" dirty="0" smtClean="0">
                <a:latin typeface="바탕"/>
                <a:ea typeface="바탕"/>
              </a:rPr>
              <a:t>	→ </a:t>
            </a:r>
            <a:r>
              <a:rPr lang="ko-KR" altLang="en-US" sz="4200" b="1" dirty="0" smtClean="0">
                <a:solidFill>
                  <a:srgbClr val="C00000"/>
                </a:solidFill>
              </a:rPr>
              <a:t>올바른 먹거리교육</a:t>
            </a:r>
            <a:r>
              <a:rPr lang="ko-KR" altLang="en-US" sz="4200" b="1" dirty="0" smtClean="0"/>
              <a:t>을 통해 식량안보 효과가 배가 됨</a:t>
            </a:r>
            <a:r>
              <a:rPr lang="en-US" altLang="ko-KR" sz="4200" b="1" dirty="0" smtClean="0"/>
              <a:t>.</a:t>
            </a:r>
            <a:endParaRPr lang="ko-KR" altLang="en-US" sz="4200" b="1" dirty="0" smtClean="0"/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ko-KR" altLang="en-US" sz="2300" dirty="0" smtClean="0"/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ko-KR" altLang="en-US" sz="2000" dirty="0" smtClean="0"/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ko-KR" sz="2400" b="1" dirty="0" smtClean="0">
                <a:latin typeface="Times New Roman"/>
                <a:ea typeface="나눔고딕" pitchFamily="50" charset="-127"/>
              </a:rPr>
              <a:t>		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나눔고딕" pitchFamily="50" charset="-127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나눔고딕" pitchFamily="50" charset="-127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나눔고딕" pitchFamily="50" charset="-127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나눔고딕" pitchFamily="50" charset="-127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나눔고딕" pitchFamily="50" charset="-127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나눔고딕" pitchFamily="50" charset="-127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나눔고딕" pitchFamily="50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4356"/>
            <a:ext cx="9144000" cy="122529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297491" y="1000108"/>
            <a:ext cx="3417923" cy="76944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r"/>
            <a:r>
              <a:rPr lang="en-US" altLang="ko-KR" sz="4400" spc="-150" dirty="0" smtClean="0">
                <a:ln w="3175">
                  <a:noFill/>
                </a:ln>
                <a:solidFill>
                  <a:srgbClr val="9B9B9B"/>
                </a:solidFill>
                <a:effectLst/>
                <a:latin typeface="HY견고딕" pitchFamily="18" charset="-127"/>
                <a:ea typeface="HY견고딕" pitchFamily="18" charset="-127"/>
                <a:cs typeface="Arial" pitchFamily="34" charset="0"/>
              </a:rPr>
              <a:t> Thank </a:t>
            </a:r>
            <a:r>
              <a:rPr lang="en-US" altLang="ko-KR" sz="4400" spc="-150" dirty="0" smtClean="0">
                <a:ln w="3175">
                  <a:noFill/>
                </a:ln>
                <a:solidFill>
                  <a:srgbClr val="666666"/>
                </a:solidFill>
                <a:effectLst/>
                <a:latin typeface="HY견고딕" pitchFamily="18" charset="-127"/>
                <a:ea typeface="HY견고딕" pitchFamily="18" charset="-127"/>
                <a:cs typeface="Arial" pitchFamily="34" charset="0"/>
              </a:rPr>
              <a:t>You</a:t>
            </a:r>
            <a:endParaRPr lang="ko-KR" altLang="en-US" sz="4400" spc="-150" dirty="0">
              <a:solidFill>
                <a:srgbClr val="666666"/>
              </a:solidFill>
              <a:effectLst/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현재 한국의 식량상황</a:t>
            </a:r>
            <a:endParaRPr lang="ko-KR" altLang="en-US" dirty="0"/>
          </a:p>
        </p:txBody>
      </p:sp>
      <p:graphicFrame>
        <p:nvGraphicFramePr>
          <p:cNvPr id="6" name="다이어그램 5"/>
          <p:cNvGraphicFramePr/>
          <p:nvPr/>
        </p:nvGraphicFramePr>
        <p:xfrm>
          <a:off x="755576" y="1412776"/>
          <a:ext cx="770485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식량안보이슈의 변화</a:t>
            </a:r>
            <a:endParaRPr lang="ko-KR" altLang="en-US" dirty="0"/>
          </a:p>
        </p:txBody>
      </p:sp>
      <p:graphicFrame>
        <p:nvGraphicFramePr>
          <p:cNvPr id="5" name="다이어그램 4"/>
          <p:cNvGraphicFramePr/>
          <p:nvPr/>
        </p:nvGraphicFramePr>
        <p:xfrm>
          <a:off x="539552" y="1628800"/>
          <a:ext cx="813690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농축산물의 수입의존도 증가</a:t>
            </a:r>
            <a:endParaRPr lang="ko-KR" alt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115616" y="2420888"/>
          <a:ext cx="7272808" cy="2664296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1795050"/>
                <a:gridCol w="1282186"/>
                <a:gridCol w="1398524"/>
                <a:gridCol w="1398524"/>
                <a:gridCol w="1398524"/>
              </a:tblGrid>
              <a:tr h="532860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sz="1800" b="1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800" b="1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1995</a:t>
                      </a:r>
                      <a:endParaRPr lang="ko-KR" sz="1800" b="1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800" b="1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2000</a:t>
                      </a:r>
                      <a:endParaRPr lang="ko-KR" sz="1800" b="1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800" b="1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2005</a:t>
                      </a:r>
                      <a:endParaRPr lang="ko-KR" sz="1800" b="1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800" b="1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2008</a:t>
                      </a:r>
                      <a:endParaRPr lang="ko-KR" sz="1800" b="1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328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800" b="1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국내생산액</a:t>
                      </a:r>
                      <a:r>
                        <a:rPr lang="en-US" altLang="ko-KR" sz="1800" b="1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 [A]</a:t>
                      </a:r>
                      <a:endParaRPr lang="ko-KR" sz="1800" b="1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8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27,867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8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32,144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8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35,377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8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37,059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32860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altLang="en-US" sz="1800" b="1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수입액</a:t>
                      </a:r>
                      <a:r>
                        <a:rPr lang="en-US" altLang="ko-KR" sz="1800" b="1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 [B]</a:t>
                      </a:r>
                      <a:endParaRPr lang="ko-KR" sz="1800" b="1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8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5,213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8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7,741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8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10,064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8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19,134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065716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800" b="1" kern="100" spc="-150" dirty="0" smtClean="0">
                          <a:latin typeface="맑은 고딕"/>
                          <a:ea typeface="맑은 고딕"/>
                          <a:cs typeface="Times New Roman"/>
                        </a:rPr>
                        <a:t>B/A [%]</a:t>
                      </a:r>
                      <a:endParaRPr lang="ko-KR" sz="1800" b="1" kern="100" spc="-15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800" b="1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18.7</a:t>
                      </a:r>
                      <a:endParaRPr lang="ko-KR" sz="1800" b="1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800" b="1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24.1</a:t>
                      </a:r>
                      <a:endParaRPr lang="ko-KR" sz="1800" b="1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800" b="1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28.4</a:t>
                      </a:r>
                      <a:endParaRPr lang="ko-KR" sz="1800" b="1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800" b="1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51.6</a:t>
                      </a:r>
                      <a:endParaRPr lang="ko-KR" sz="1800" b="1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8" name="다이어그램 7"/>
          <p:cNvGraphicFramePr/>
          <p:nvPr/>
        </p:nvGraphicFramePr>
        <p:xfrm>
          <a:off x="2339752" y="3212976"/>
          <a:ext cx="6096000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83568" y="5949280"/>
            <a:ext cx="8172908" cy="34163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2D050"/>
              </a:buClr>
            </a:pPr>
            <a:r>
              <a:rPr kumimoji="1" lang="ko-KR" altLang="en-US" dirty="0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자료</a:t>
            </a:r>
            <a:r>
              <a:rPr kumimoji="1" lang="en-US" altLang="ko-KR" dirty="0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kumimoji="1" lang="ko-KR" altLang="en-US" dirty="0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한국은행</a:t>
            </a:r>
            <a:r>
              <a:rPr kumimoji="1" lang="en-US" altLang="ko-KR" dirty="0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, </a:t>
            </a:r>
            <a:r>
              <a:rPr kumimoji="1" lang="ko-KR" altLang="en-US" dirty="0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농수산물유통공사</a:t>
            </a:r>
            <a:r>
              <a:rPr kumimoji="1" lang="en-US" altLang="ko-KR" dirty="0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.</a:t>
            </a:r>
            <a:endParaRPr kumimoji="1" lang="en-US" altLang="ko-KR" dirty="0">
              <a:solidFill>
                <a:prstClr val="black"/>
              </a:solidFill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168" y="191683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Arial" pitchFamily="34" charset="0"/>
                <a:cs typeface="Arial" pitchFamily="34" charset="0"/>
              </a:rPr>
              <a:t>단위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: 10</a:t>
            </a:r>
            <a:r>
              <a:rPr lang="ko-KR" altLang="en-US" dirty="0" smtClean="0">
                <a:latin typeface="Arial" pitchFamily="34" charset="0"/>
                <a:cs typeface="Arial" pitchFamily="34" charset="0"/>
              </a:rPr>
              <a:t>억원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92080" y="407707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자유무역의 확산 </a:t>
            </a:r>
            <a:r>
              <a:rPr lang="en-US" altLang="ko-K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539552" y="2780928"/>
          <a:ext cx="8064894" cy="2652274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1262331"/>
                <a:gridCol w="901670"/>
                <a:gridCol w="983482"/>
                <a:gridCol w="983482"/>
                <a:gridCol w="983482"/>
                <a:gridCol w="983482"/>
                <a:gridCol w="915020"/>
                <a:gridCol w="1051945"/>
              </a:tblGrid>
              <a:tr h="420629">
                <a:tc rowSpan="2"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1800" b="1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dirty="0"/>
                        <a:t>The four Grain-Majors</a:t>
                      </a:r>
                      <a:endParaRPr lang="ko-KR" sz="1800" b="1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dirty="0"/>
                        <a:t>Japan</a:t>
                      </a:r>
                      <a:endParaRPr lang="ko-KR" sz="1800" b="1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dirty="0" smtClean="0"/>
                        <a:t>etc</a:t>
                      </a:r>
                      <a:r>
                        <a:rPr lang="en-US" sz="1800" b="1" kern="100" dirty="0"/>
                        <a:t>.</a:t>
                      </a:r>
                      <a:endParaRPr lang="ko-KR" sz="1800" b="1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spc="-150" dirty="0">
                          <a:solidFill>
                            <a:srgbClr val="00B050"/>
                          </a:solidFill>
                        </a:rPr>
                        <a:t>Weight of Major</a:t>
                      </a:r>
                      <a:endParaRPr lang="ko-KR" sz="1800" b="1" kern="100" spc="-150" dirty="0">
                        <a:solidFill>
                          <a:srgbClr val="00B05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05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i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Cargill</a:t>
                      </a:r>
                      <a:endParaRPr lang="ko-KR" sz="1800" b="1" i="1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i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ADM</a:t>
                      </a:r>
                      <a:endParaRPr lang="ko-KR" sz="1800" b="1" i="1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i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BUNGE</a:t>
                      </a:r>
                      <a:endParaRPr lang="ko-KR" sz="1800" b="1" i="1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i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LDC</a:t>
                      </a:r>
                      <a:endParaRPr lang="ko-KR" sz="1800" b="1" i="1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6225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dirty="0"/>
                        <a:t>Wheat</a:t>
                      </a:r>
                      <a:endParaRPr lang="ko-KR" sz="1800" b="1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28.9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15.4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2.4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0.0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15.3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/>
                        <a:t>38.0</a:t>
                      </a:r>
                      <a:endParaRPr lang="ko-KR" sz="18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00B050"/>
                          </a:solidFill>
                        </a:rPr>
                        <a:t>46.8</a:t>
                      </a:r>
                      <a:endParaRPr lang="ko-KR" sz="2000" b="1" kern="100" dirty="0">
                        <a:solidFill>
                          <a:srgbClr val="00B05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6225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dirty="0"/>
                        <a:t>Soybean</a:t>
                      </a:r>
                      <a:endParaRPr lang="ko-KR" sz="1800" b="1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28.4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9.8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1.9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6.3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52.8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0.9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00B050"/>
                          </a:solidFill>
                        </a:rPr>
                        <a:t>46.3</a:t>
                      </a:r>
                      <a:endParaRPr lang="ko-KR" sz="2000" b="1" kern="100" dirty="0">
                        <a:solidFill>
                          <a:srgbClr val="00B05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6225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dirty="0"/>
                        <a:t>Corn</a:t>
                      </a:r>
                      <a:endParaRPr lang="ko-KR" sz="1800" b="1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/>
                        <a:t>33.3</a:t>
                      </a:r>
                      <a:endParaRPr lang="ko-KR" sz="18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18.1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7.3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3.7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10.8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26.8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00B050"/>
                          </a:solidFill>
                        </a:rPr>
                        <a:t>62.4</a:t>
                      </a:r>
                      <a:endParaRPr lang="ko-KR" sz="2000" b="1" kern="100" dirty="0">
                        <a:solidFill>
                          <a:srgbClr val="00B05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52447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spc="-150" dirty="0"/>
                        <a:t>The three </a:t>
                      </a:r>
                      <a:endParaRPr lang="en-US" sz="1800" b="1" kern="100" spc="-150" dirty="0" smtClean="0"/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spc="-150" dirty="0" smtClean="0"/>
                        <a:t>main grains</a:t>
                      </a:r>
                      <a:endParaRPr lang="ko-KR" sz="1800" b="1" kern="100" spc="-15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1800" kern="100" dirty="0" smtClean="0"/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 dirty="0" smtClean="0"/>
                        <a:t>31.7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1800" kern="100" dirty="0" smtClean="0"/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 dirty="0" smtClean="0"/>
                        <a:t>16.7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1800" kern="100" dirty="0" smtClean="0"/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 dirty="0" smtClean="0"/>
                        <a:t>5.5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1800" kern="100" dirty="0" smtClean="0"/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 dirty="0" smtClean="0"/>
                        <a:t>3.0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1800" kern="100" dirty="0" smtClean="0"/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 dirty="0" smtClean="0"/>
                        <a:t>16.0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1800" kern="100" dirty="0" smtClean="0"/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 dirty="0" smtClean="0"/>
                        <a:t>27.2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3200" b="1" kern="100" dirty="0" smtClean="0">
                          <a:solidFill>
                            <a:srgbClr val="00B050"/>
                          </a:solidFill>
                        </a:rPr>
                        <a:t>56.9</a:t>
                      </a:r>
                      <a:endParaRPr lang="ko-KR" sz="3200" b="1" kern="100" dirty="0">
                        <a:solidFill>
                          <a:srgbClr val="00B05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83568" y="5949280"/>
            <a:ext cx="8172908" cy="25853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2D050"/>
              </a:buClr>
            </a:pPr>
            <a:r>
              <a:rPr kumimoji="1" lang="en-US" altLang="ko-KR" sz="1200" b="1" dirty="0" smtClean="0">
                <a:solidFill>
                  <a:prstClr val="black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Source: Lee</a:t>
            </a:r>
            <a:r>
              <a:rPr kumimoji="1" lang="ko-KR" altLang="en-US" sz="1200" b="1" dirty="0" smtClean="0">
                <a:solidFill>
                  <a:prstClr val="black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 </a:t>
            </a:r>
            <a:r>
              <a:rPr kumimoji="1" lang="en-US" altLang="ko-KR" sz="1200" b="1" dirty="0" smtClean="0">
                <a:solidFill>
                  <a:prstClr val="black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(2009),KREI</a:t>
            </a:r>
            <a:endParaRPr kumimoji="1" lang="en-US" altLang="ko-KR" sz="1200" b="1" dirty="0">
              <a:solidFill>
                <a:prstClr val="black"/>
              </a:solidFill>
              <a:latin typeface="Arial" pitchFamily="34" charset="0"/>
              <a:ea typeface="Adobe Fan Heiti Std B" pitchFamily="34" charset="-128"/>
              <a:cs typeface="Arial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67544" y="188640"/>
            <a:ext cx="8172908" cy="103412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l"/>
            </a:pPr>
            <a:endParaRPr kumimoji="1" lang="en-US" altLang="ko-KR" sz="3200" dirty="0">
              <a:solidFill>
                <a:prstClr val="black"/>
              </a:solidFill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514350" indent="-51435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2D050"/>
              </a:buClr>
            </a:pPr>
            <a:r>
              <a:rPr kumimoji="1" lang="ko-KR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곡물메이저에 대한 수입의존도</a:t>
            </a:r>
            <a:r>
              <a:rPr kumimoji="1"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(%)</a:t>
            </a:r>
            <a:endParaRPr kumimoji="1" lang="en-US" altLang="ko-K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 rot="761858">
            <a:off x="5058885" y="1631061"/>
            <a:ext cx="3394090" cy="876591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Highly dependent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 Grain-major! </a:t>
            </a:r>
            <a:endParaRPr kumimoji="1" lang="ko-KR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17755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이등변 삼각형 3"/>
          <p:cNvSpPr/>
          <p:nvPr/>
        </p:nvSpPr>
        <p:spPr>
          <a:xfrm>
            <a:off x="611560" y="2204864"/>
            <a:ext cx="3888432" cy="3168352"/>
          </a:xfrm>
          <a:prstGeom prst="triangle">
            <a:avLst/>
          </a:prstGeom>
          <a:noFill/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110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그룹 73"/>
          <p:cNvGrpSpPr/>
          <p:nvPr/>
        </p:nvGrpSpPr>
        <p:grpSpPr>
          <a:xfrm>
            <a:off x="1551480" y="1916832"/>
            <a:ext cx="1940400" cy="1940400"/>
            <a:chOff x="1687940" y="1807068"/>
            <a:chExt cx="1940400" cy="1940400"/>
          </a:xfrm>
        </p:grpSpPr>
        <p:grpSp>
          <p:nvGrpSpPr>
            <p:cNvPr id="3" name="그룹 18"/>
            <p:cNvGrpSpPr>
              <a:grpSpLocks noChangeAspect="1"/>
            </p:cNvGrpSpPr>
            <p:nvPr/>
          </p:nvGrpSpPr>
          <p:grpSpPr>
            <a:xfrm>
              <a:off x="1687940" y="1807068"/>
              <a:ext cx="1940400" cy="1940400"/>
              <a:chOff x="558774" y="1824351"/>
              <a:chExt cx="2674950" cy="2674950"/>
            </a:xfrm>
          </p:grpSpPr>
          <p:grpSp>
            <p:nvGrpSpPr>
              <p:cNvPr id="5" name="그룹 84"/>
              <p:cNvGrpSpPr/>
              <p:nvPr/>
            </p:nvGrpSpPr>
            <p:grpSpPr>
              <a:xfrm>
                <a:off x="558774" y="1824351"/>
                <a:ext cx="2674950" cy="2674950"/>
                <a:chOff x="558774" y="1824351"/>
                <a:chExt cx="2674950" cy="2674950"/>
              </a:xfrm>
            </p:grpSpPr>
            <p:sp>
              <p:nvSpPr>
                <p:cNvPr id="26" name="도넛 25"/>
                <p:cNvSpPr>
                  <a:spLocks noChangeAspect="1"/>
                </p:cNvSpPr>
                <p:nvPr/>
              </p:nvSpPr>
              <p:spPr>
                <a:xfrm>
                  <a:off x="579189" y="1850411"/>
                  <a:ext cx="2630736" cy="2630736"/>
                </a:xfrm>
                <a:prstGeom prst="donut">
                  <a:avLst>
                    <a:gd name="adj" fmla="val 12252"/>
                  </a:avLst>
                </a:prstGeom>
                <a:solidFill>
                  <a:srgbClr val="8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 sz="110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6" name="그룹 59"/>
                <p:cNvGrpSpPr/>
                <p:nvPr/>
              </p:nvGrpSpPr>
              <p:grpSpPr>
                <a:xfrm>
                  <a:off x="558774" y="1824351"/>
                  <a:ext cx="2674950" cy="2674950"/>
                  <a:chOff x="558774" y="1824351"/>
                  <a:chExt cx="2674950" cy="2674950"/>
                </a:xfrm>
              </p:grpSpPr>
              <p:sp>
                <p:nvSpPr>
                  <p:cNvPr id="31" name="도넛 30"/>
                  <p:cNvSpPr/>
                  <p:nvPr/>
                </p:nvSpPr>
                <p:spPr>
                  <a:xfrm>
                    <a:off x="685949" y="1951526"/>
                    <a:ext cx="2420601" cy="2420601"/>
                  </a:xfrm>
                  <a:prstGeom prst="donut">
                    <a:avLst>
                      <a:gd name="adj" fmla="val 13299"/>
                    </a:avLst>
                  </a:prstGeom>
                  <a:gradFill>
                    <a:gsLst>
                      <a:gs pos="65000">
                        <a:srgbClr val="F60000"/>
                      </a:gs>
                      <a:gs pos="60000">
                        <a:schemeClr val="tx1">
                          <a:alpha val="0"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kumimoji="1" lang="ko-KR" altLang="en-US" sz="1100">
                      <a:solidFill>
                        <a:prstClr val="black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" name="도넛 31"/>
                  <p:cNvSpPr/>
                  <p:nvPr/>
                </p:nvSpPr>
                <p:spPr>
                  <a:xfrm>
                    <a:off x="558774" y="1824351"/>
                    <a:ext cx="2674950" cy="2674950"/>
                  </a:xfrm>
                  <a:prstGeom prst="donut">
                    <a:avLst>
                      <a:gd name="adj" fmla="val 8363"/>
                    </a:avLst>
                  </a:prstGeom>
                  <a:gradFill>
                    <a:gsLst>
                      <a:gs pos="70000">
                        <a:schemeClr val="bg1">
                          <a:alpha val="0"/>
                        </a:schemeClr>
                      </a:gs>
                      <a:gs pos="64000">
                        <a:srgbClr val="F60000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kumimoji="1" lang="ko-KR" altLang="en-US" sz="1100">
                      <a:solidFill>
                        <a:prstClr val="black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7" name="그룹 113"/>
                <p:cNvGrpSpPr/>
                <p:nvPr/>
              </p:nvGrpSpPr>
              <p:grpSpPr>
                <a:xfrm>
                  <a:off x="602954" y="1878179"/>
                  <a:ext cx="2567294" cy="2567294"/>
                  <a:chOff x="3428992" y="5495129"/>
                  <a:chExt cx="2725742" cy="2725742"/>
                </a:xfrm>
              </p:grpSpPr>
              <p:sp>
                <p:nvSpPr>
                  <p:cNvPr id="29" name="도넛 28"/>
                  <p:cNvSpPr/>
                  <p:nvPr/>
                </p:nvSpPr>
                <p:spPr>
                  <a:xfrm>
                    <a:off x="3558582" y="5624719"/>
                    <a:ext cx="2466563" cy="2466563"/>
                  </a:xfrm>
                  <a:prstGeom prst="donut">
                    <a:avLst>
                      <a:gd name="adj" fmla="val 4586"/>
                    </a:avLst>
                  </a:prstGeom>
                  <a:gradFill>
                    <a:gsLst>
                      <a:gs pos="80000">
                        <a:schemeClr val="bg1">
                          <a:alpha val="80000"/>
                        </a:schemeClr>
                      </a:gs>
                      <a:gs pos="60000">
                        <a:schemeClr val="tx1">
                          <a:alpha val="0"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kumimoji="1" lang="ko-KR" altLang="en-US" sz="1100">
                      <a:solidFill>
                        <a:prstClr val="black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" name="도넛 29"/>
                  <p:cNvSpPr/>
                  <p:nvPr/>
                </p:nvSpPr>
                <p:spPr>
                  <a:xfrm>
                    <a:off x="3428992" y="5495129"/>
                    <a:ext cx="2725742" cy="2725742"/>
                  </a:xfrm>
                  <a:prstGeom prst="donut">
                    <a:avLst>
                      <a:gd name="adj" fmla="val 6145"/>
                    </a:avLst>
                  </a:prstGeom>
                  <a:gradFill>
                    <a:gsLst>
                      <a:gs pos="70000">
                        <a:schemeClr val="bg1">
                          <a:alpha val="0"/>
                        </a:schemeClr>
                      </a:gs>
                      <a:gs pos="64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kumimoji="1" lang="ko-KR" altLang="en-US" sz="1100">
                      <a:solidFill>
                        <a:prstClr val="black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13" name="그룹 62"/>
              <p:cNvGrpSpPr/>
              <p:nvPr/>
            </p:nvGrpSpPr>
            <p:grpSpPr>
              <a:xfrm>
                <a:off x="866612" y="2250152"/>
                <a:ext cx="1942913" cy="1823348"/>
                <a:chOff x="866612" y="2250152"/>
                <a:chExt cx="1942913" cy="1823348"/>
              </a:xfrm>
            </p:grpSpPr>
            <p:sp>
              <p:nvSpPr>
                <p:cNvPr id="22" name="타원 21"/>
                <p:cNvSpPr/>
                <p:nvPr/>
              </p:nvSpPr>
              <p:spPr>
                <a:xfrm>
                  <a:off x="986177" y="2250152"/>
                  <a:ext cx="1823348" cy="1823348"/>
                </a:xfrm>
                <a:prstGeom prst="ellipse">
                  <a:avLst/>
                </a:prstGeom>
                <a:gradFill flip="none" rotWithShape="1">
                  <a:gsLst>
                    <a:gs pos="40000">
                      <a:srgbClr val="D31313"/>
                    </a:gs>
                    <a:gs pos="60000">
                      <a:srgbClr val="F60000"/>
                    </a:gs>
                  </a:gsLst>
                  <a:lin ang="135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 sz="110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" name="타원 22"/>
                <p:cNvSpPr/>
                <p:nvPr/>
              </p:nvSpPr>
              <p:spPr>
                <a:xfrm>
                  <a:off x="1105867" y="2369842"/>
                  <a:ext cx="1583969" cy="1583969"/>
                </a:xfrm>
                <a:prstGeom prst="ellipse">
                  <a:avLst/>
                </a:prstGeom>
                <a:gradFill flip="none" rotWithShape="1">
                  <a:gsLst>
                    <a:gs pos="75000">
                      <a:srgbClr val="F60000"/>
                    </a:gs>
                    <a:gs pos="100000">
                      <a:schemeClr val="bg1"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 sz="110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" name="달 23"/>
                <p:cNvSpPr/>
                <p:nvPr/>
              </p:nvSpPr>
              <p:spPr>
                <a:xfrm rot="3167261">
                  <a:off x="1237094" y="2047185"/>
                  <a:ext cx="838194" cy="1579158"/>
                </a:xfrm>
                <a:prstGeom prst="moon">
                  <a:avLst>
                    <a:gd name="adj" fmla="val 23070"/>
                  </a:avLst>
                </a:prstGeom>
                <a:gradFill>
                  <a:gsLst>
                    <a:gs pos="10000">
                      <a:schemeClr val="bg1"/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 sz="110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" name="타원 24"/>
                <p:cNvSpPr/>
                <p:nvPr/>
              </p:nvSpPr>
              <p:spPr>
                <a:xfrm>
                  <a:off x="1286523" y="2375700"/>
                  <a:ext cx="385946" cy="385946"/>
                </a:xfrm>
                <a:prstGeom prst="ellipse">
                  <a:avLst/>
                </a:prstGeom>
                <a:gradFill flip="none" rotWithShape="1">
                  <a:gsLst>
                    <a:gs pos="10000">
                      <a:schemeClr val="bg1"/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 sz="110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35" name="TextBox 34"/>
            <p:cNvSpPr txBox="1"/>
            <p:nvPr/>
          </p:nvSpPr>
          <p:spPr>
            <a:xfrm>
              <a:off x="1974065" y="2454268"/>
              <a:ext cx="1394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HY견고딕" pitchFamily="18" charset="-127"/>
                  <a:cs typeface="Arial" pitchFamily="34" charset="0"/>
                </a:rPr>
                <a:t>Availability</a:t>
              </a:r>
            </a:p>
          </p:txBody>
        </p:sp>
      </p:grpSp>
      <p:grpSp>
        <p:nvGrpSpPr>
          <p:cNvPr id="14" name="그룹 74"/>
          <p:cNvGrpSpPr/>
          <p:nvPr/>
        </p:nvGrpSpPr>
        <p:grpSpPr>
          <a:xfrm>
            <a:off x="183328" y="3917708"/>
            <a:ext cx="1940400" cy="1940400"/>
            <a:chOff x="422306" y="3917960"/>
            <a:chExt cx="1940400" cy="1940400"/>
          </a:xfrm>
        </p:grpSpPr>
        <p:grpSp>
          <p:nvGrpSpPr>
            <p:cNvPr id="19" name="그룹 4"/>
            <p:cNvGrpSpPr>
              <a:grpSpLocks noChangeAspect="1"/>
            </p:cNvGrpSpPr>
            <p:nvPr/>
          </p:nvGrpSpPr>
          <p:grpSpPr>
            <a:xfrm>
              <a:off x="422306" y="3917960"/>
              <a:ext cx="1940400" cy="1940400"/>
              <a:chOff x="5910278" y="1824351"/>
              <a:chExt cx="2674950" cy="2674950"/>
            </a:xfrm>
          </p:grpSpPr>
          <p:grpSp>
            <p:nvGrpSpPr>
              <p:cNvPr id="20" name="그룹 86"/>
              <p:cNvGrpSpPr/>
              <p:nvPr/>
            </p:nvGrpSpPr>
            <p:grpSpPr>
              <a:xfrm>
                <a:off x="5910278" y="1824351"/>
                <a:ext cx="2674950" cy="2674950"/>
                <a:chOff x="5910278" y="1824351"/>
                <a:chExt cx="2674950" cy="2674950"/>
              </a:xfrm>
            </p:grpSpPr>
            <p:sp>
              <p:nvSpPr>
                <p:cNvPr id="12" name="도넛 11"/>
                <p:cNvSpPr>
                  <a:spLocks noChangeAspect="1"/>
                </p:cNvSpPr>
                <p:nvPr/>
              </p:nvSpPr>
              <p:spPr>
                <a:xfrm>
                  <a:off x="5930693" y="1850411"/>
                  <a:ext cx="2630736" cy="2630736"/>
                </a:xfrm>
                <a:prstGeom prst="donut">
                  <a:avLst>
                    <a:gd name="adj" fmla="val 12252"/>
                  </a:avLst>
                </a:prstGeom>
                <a:solidFill>
                  <a:srgbClr val="0033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 sz="110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1" name="그룹 73"/>
                <p:cNvGrpSpPr/>
                <p:nvPr/>
              </p:nvGrpSpPr>
              <p:grpSpPr>
                <a:xfrm>
                  <a:off x="5910278" y="1824351"/>
                  <a:ext cx="2674950" cy="2674950"/>
                  <a:chOff x="558774" y="1824351"/>
                  <a:chExt cx="2674950" cy="2674950"/>
                </a:xfrm>
              </p:grpSpPr>
              <p:sp>
                <p:nvSpPr>
                  <p:cNvPr id="17" name="도넛 16"/>
                  <p:cNvSpPr/>
                  <p:nvPr/>
                </p:nvSpPr>
                <p:spPr>
                  <a:xfrm>
                    <a:off x="685949" y="1951526"/>
                    <a:ext cx="2420601" cy="2420601"/>
                  </a:xfrm>
                  <a:prstGeom prst="donut">
                    <a:avLst>
                      <a:gd name="adj" fmla="val 13299"/>
                    </a:avLst>
                  </a:prstGeom>
                  <a:gradFill>
                    <a:gsLst>
                      <a:gs pos="65000">
                        <a:srgbClr val="00E7FF"/>
                      </a:gs>
                      <a:gs pos="60000">
                        <a:schemeClr val="tx1">
                          <a:alpha val="0"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kumimoji="1" lang="ko-KR" altLang="en-US" sz="1100">
                      <a:solidFill>
                        <a:prstClr val="black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" name="도넛 17"/>
                  <p:cNvSpPr/>
                  <p:nvPr/>
                </p:nvSpPr>
                <p:spPr>
                  <a:xfrm>
                    <a:off x="558774" y="1824351"/>
                    <a:ext cx="2674950" cy="2674950"/>
                  </a:xfrm>
                  <a:prstGeom prst="donut">
                    <a:avLst>
                      <a:gd name="adj" fmla="val 8363"/>
                    </a:avLst>
                  </a:prstGeom>
                  <a:gradFill>
                    <a:gsLst>
                      <a:gs pos="70000">
                        <a:schemeClr val="bg1">
                          <a:alpha val="0"/>
                        </a:schemeClr>
                      </a:gs>
                      <a:gs pos="64000">
                        <a:srgbClr val="00E7FF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kumimoji="1" lang="ko-KR" altLang="en-US" sz="1100">
                      <a:solidFill>
                        <a:prstClr val="black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7" name="그룹 113"/>
                <p:cNvGrpSpPr/>
                <p:nvPr/>
              </p:nvGrpSpPr>
              <p:grpSpPr>
                <a:xfrm>
                  <a:off x="5954458" y="1878179"/>
                  <a:ext cx="2567294" cy="2567294"/>
                  <a:chOff x="3428992" y="5495129"/>
                  <a:chExt cx="2725742" cy="2725742"/>
                </a:xfrm>
              </p:grpSpPr>
              <p:sp>
                <p:nvSpPr>
                  <p:cNvPr id="15" name="도넛 14"/>
                  <p:cNvSpPr/>
                  <p:nvPr/>
                </p:nvSpPr>
                <p:spPr>
                  <a:xfrm>
                    <a:off x="3558582" y="5624719"/>
                    <a:ext cx="2466563" cy="2466563"/>
                  </a:xfrm>
                  <a:prstGeom prst="donut">
                    <a:avLst>
                      <a:gd name="adj" fmla="val 4586"/>
                    </a:avLst>
                  </a:prstGeom>
                  <a:gradFill>
                    <a:gsLst>
                      <a:gs pos="80000">
                        <a:schemeClr val="bg1">
                          <a:alpha val="80000"/>
                        </a:schemeClr>
                      </a:gs>
                      <a:gs pos="60000">
                        <a:schemeClr val="tx1">
                          <a:alpha val="0"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kumimoji="1" lang="ko-KR" altLang="en-US" sz="1100">
                      <a:solidFill>
                        <a:prstClr val="black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" name="도넛 15"/>
                  <p:cNvSpPr/>
                  <p:nvPr/>
                </p:nvSpPr>
                <p:spPr>
                  <a:xfrm>
                    <a:off x="3428992" y="5495129"/>
                    <a:ext cx="2725742" cy="2725742"/>
                  </a:xfrm>
                  <a:prstGeom prst="donut">
                    <a:avLst>
                      <a:gd name="adj" fmla="val 6145"/>
                    </a:avLst>
                  </a:prstGeom>
                  <a:gradFill>
                    <a:gsLst>
                      <a:gs pos="70000">
                        <a:schemeClr val="bg1">
                          <a:alpha val="0"/>
                        </a:schemeClr>
                      </a:gs>
                      <a:gs pos="64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kumimoji="1" lang="ko-KR" altLang="en-US" sz="1100">
                      <a:solidFill>
                        <a:prstClr val="black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28" name="그룹 67"/>
              <p:cNvGrpSpPr/>
              <p:nvPr/>
            </p:nvGrpSpPr>
            <p:grpSpPr>
              <a:xfrm>
                <a:off x="6218116" y="2250152"/>
                <a:ext cx="1942913" cy="1823348"/>
                <a:chOff x="866612" y="2250152"/>
                <a:chExt cx="1942913" cy="1823348"/>
              </a:xfrm>
            </p:grpSpPr>
            <p:sp>
              <p:nvSpPr>
                <p:cNvPr id="8" name="타원 7"/>
                <p:cNvSpPr/>
                <p:nvPr/>
              </p:nvSpPr>
              <p:spPr>
                <a:xfrm>
                  <a:off x="986177" y="2250152"/>
                  <a:ext cx="1823348" cy="1823348"/>
                </a:xfrm>
                <a:prstGeom prst="ellipse">
                  <a:avLst/>
                </a:prstGeom>
                <a:gradFill flip="none" rotWithShape="1">
                  <a:gsLst>
                    <a:gs pos="40000">
                      <a:srgbClr val="2BCEFF"/>
                    </a:gs>
                    <a:gs pos="60000">
                      <a:srgbClr val="00E7FF"/>
                    </a:gs>
                  </a:gsLst>
                  <a:lin ang="135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 sz="110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" name="타원 8"/>
                <p:cNvSpPr/>
                <p:nvPr/>
              </p:nvSpPr>
              <p:spPr>
                <a:xfrm>
                  <a:off x="1105867" y="2369842"/>
                  <a:ext cx="1583969" cy="1583969"/>
                </a:xfrm>
                <a:prstGeom prst="ellipse">
                  <a:avLst/>
                </a:prstGeom>
                <a:gradFill flip="none" rotWithShape="1">
                  <a:gsLst>
                    <a:gs pos="75000">
                      <a:srgbClr val="00E7FF"/>
                    </a:gs>
                    <a:gs pos="100000">
                      <a:schemeClr val="bg1"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 sz="110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" name="달 9"/>
                <p:cNvSpPr/>
                <p:nvPr/>
              </p:nvSpPr>
              <p:spPr>
                <a:xfrm rot="3167261">
                  <a:off x="1237094" y="2047185"/>
                  <a:ext cx="838194" cy="1579158"/>
                </a:xfrm>
                <a:prstGeom prst="moon">
                  <a:avLst>
                    <a:gd name="adj" fmla="val 23070"/>
                  </a:avLst>
                </a:prstGeom>
                <a:gradFill>
                  <a:gsLst>
                    <a:gs pos="10000">
                      <a:schemeClr val="bg1"/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 sz="110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" name="타원 10"/>
                <p:cNvSpPr/>
                <p:nvPr/>
              </p:nvSpPr>
              <p:spPr>
                <a:xfrm>
                  <a:off x="1286523" y="2375700"/>
                  <a:ext cx="385946" cy="385946"/>
                </a:xfrm>
                <a:prstGeom prst="ellipse">
                  <a:avLst/>
                </a:prstGeom>
                <a:gradFill flip="none" rotWithShape="1">
                  <a:gsLst>
                    <a:gs pos="10000">
                      <a:schemeClr val="bg1"/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 sz="110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38" name="TextBox 37"/>
            <p:cNvSpPr txBox="1"/>
            <p:nvPr/>
          </p:nvSpPr>
          <p:spPr>
            <a:xfrm>
              <a:off x="601358" y="4581080"/>
              <a:ext cx="15808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HY견고딕" pitchFamily="18" charset="-127"/>
                  <a:cs typeface="Arial" pitchFamily="34" charset="0"/>
                </a:rPr>
                <a:t>Accessibilit</a:t>
              </a:r>
              <a:r>
                <a:rPr kumimoji="1" lang="en-US" altLang="ko-KR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HY견고딕" pitchFamily="18" charset="-127"/>
                  <a:cs typeface="Arial" pitchFamily="34" charset="0"/>
                </a:rPr>
                <a:t>y</a:t>
              </a:r>
            </a:p>
          </p:txBody>
        </p:sp>
      </p:grpSp>
      <p:grpSp>
        <p:nvGrpSpPr>
          <p:cNvPr id="33" name="그룹 38"/>
          <p:cNvGrpSpPr/>
          <p:nvPr/>
        </p:nvGrpSpPr>
        <p:grpSpPr>
          <a:xfrm>
            <a:off x="2987028" y="3917708"/>
            <a:ext cx="1940400" cy="1940400"/>
            <a:chOff x="3131044" y="3917456"/>
            <a:chExt cx="1940400" cy="1940400"/>
          </a:xfrm>
        </p:grpSpPr>
        <p:grpSp>
          <p:nvGrpSpPr>
            <p:cNvPr id="34" name="그룹 39"/>
            <p:cNvGrpSpPr/>
            <p:nvPr/>
          </p:nvGrpSpPr>
          <p:grpSpPr>
            <a:xfrm>
              <a:off x="3131044" y="3917456"/>
              <a:ext cx="1940400" cy="1940400"/>
              <a:chOff x="3131044" y="3917456"/>
              <a:chExt cx="1940400" cy="1940400"/>
            </a:xfrm>
          </p:grpSpPr>
          <p:sp>
            <p:nvSpPr>
              <p:cNvPr id="46" name="도넛 45"/>
              <p:cNvSpPr>
                <a:spLocks noChangeAspect="1"/>
              </p:cNvSpPr>
              <p:nvPr/>
            </p:nvSpPr>
            <p:spPr>
              <a:xfrm>
                <a:off x="3145853" y="3936360"/>
                <a:ext cx="1908327" cy="1908327"/>
              </a:xfrm>
              <a:prstGeom prst="donut">
                <a:avLst>
                  <a:gd name="adj" fmla="val 12252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 sz="110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6" name="그룹 73"/>
              <p:cNvGrpSpPr/>
              <p:nvPr/>
            </p:nvGrpSpPr>
            <p:grpSpPr>
              <a:xfrm>
                <a:off x="3131044" y="3917456"/>
                <a:ext cx="1940400" cy="1940400"/>
                <a:chOff x="558774" y="1824351"/>
                <a:chExt cx="2674950" cy="2674950"/>
              </a:xfrm>
            </p:grpSpPr>
            <p:sp>
              <p:nvSpPr>
                <p:cNvPr id="51" name="도넛 50"/>
                <p:cNvSpPr/>
                <p:nvPr/>
              </p:nvSpPr>
              <p:spPr>
                <a:xfrm>
                  <a:off x="685949" y="1951526"/>
                  <a:ext cx="2420601" cy="2420601"/>
                </a:xfrm>
                <a:prstGeom prst="donut">
                  <a:avLst>
                    <a:gd name="adj" fmla="val 13299"/>
                  </a:avLst>
                </a:prstGeom>
                <a:gradFill>
                  <a:gsLst>
                    <a:gs pos="65000">
                      <a:srgbClr val="E6E6E6"/>
                    </a:gs>
                    <a:gs pos="60000">
                      <a:schemeClr val="tx1"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 sz="110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" name="도넛 51"/>
                <p:cNvSpPr/>
                <p:nvPr/>
              </p:nvSpPr>
              <p:spPr>
                <a:xfrm>
                  <a:off x="558774" y="1824351"/>
                  <a:ext cx="2674950" cy="2674950"/>
                </a:xfrm>
                <a:prstGeom prst="donut">
                  <a:avLst>
                    <a:gd name="adj" fmla="val 8363"/>
                  </a:avLst>
                </a:prstGeom>
                <a:gradFill>
                  <a:gsLst>
                    <a:gs pos="70000">
                      <a:schemeClr val="bg1">
                        <a:alpha val="0"/>
                      </a:schemeClr>
                    </a:gs>
                    <a:gs pos="64000">
                      <a:srgbClr val="E6E6E6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 sz="110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7" name="그룹 113"/>
              <p:cNvGrpSpPr/>
              <p:nvPr/>
            </p:nvGrpSpPr>
            <p:grpSpPr>
              <a:xfrm>
                <a:off x="3163092" y="3956503"/>
                <a:ext cx="1862307" cy="1862307"/>
                <a:chOff x="3428992" y="5495129"/>
                <a:chExt cx="2725742" cy="2725742"/>
              </a:xfrm>
            </p:grpSpPr>
            <p:sp>
              <p:nvSpPr>
                <p:cNvPr id="49" name="도넛 48"/>
                <p:cNvSpPr/>
                <p:nvPr/>
              </p:nvSpPr>
              <p:spPr>
                <a:xfrm>
                  <a:off x="3558582" y="5624719"/>
                  <a:ext cx="2466563" cy="2466563"/>
                </a:xfrm>
                <a:prstGeom prst="donut">
                  <a:avLst>
                    <a:gd name="adj" fmla="val 4586"/>
                  </a:avLst>
                </a:prstGeom>
                <a:gradFill>
                  <a:gsLst>
                    <a:gs pos="80000">
                      <a:schemeClr val="bg1">
                        <a:alpha val="80000"/>
                      </a:schemeClr>
                    </a:gs>
                    <a:gs pos="60000">
                      <a:schemeClr val="tx1"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 sz="110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" name="도넛 49"/>
                <p:cNvSpPr/>
                <p:nvPr/>
              </p:nvSpPr>
              <p:spPr>
                <a:xfrm>
                  <a:off x="3428992" y="5495129"/>
                  <a:ext cx="2725742" cy="2725742"/>
                </a:xfrm>
                <a:prstGeom prst="donut">
                  <a:avLst>
                    <a:gd name="adj" fmla="val 6145"/>
                  </a:avLst>
                </a:prstGeom>
                <a:gradFill>
                  <a:gsLst>
                    <a:gs pos="70000">
                      <a:schemeClr val="bg1">
                        <a:alpha val="0"/>
                      </a:schemeClr>
                    </a:gs>
                    <a:gs pos="64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 sz="110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9" name="그룹 67"/>
            <p:cNvGrpSpPr/>
            <p:nvPr/>
          </p:nvGrpSpPr>
          <p:grpSpPr>
            <a:xfrm>
              <a:off x="3354349" y="4226331"/>
              <a:ext cx="1409383" cy="1322651"/>
              <a:chOff x="866612" y="2250152"/>
              <a:chExt cx="1942913" cy="1823348"/>
            </a:xfrm>
          </p:grpSpPr>
          <p:sp>
            <p:nvSpPr>
              <p:cNvPr id="42" name="타원 41"/>
              <p:cNvSpPr/>
              <p:nvPr/>
            </p:nvSpPr>
            <p:spPr>
              <a:xfrm>
                <a:off x="986177" y="2250152"/>
                <a:ext cx="1823348" cy="1823348"/>
              </a:xfrm>
              <a:prstGeom prst="ellipse">
                <a:avLst/>
              </a:prstGeom>
              <a:gradFill flip="none" rotWithShape="1">
                <a:gsLst>
                  <a:gs pos="40000">
                    <a:srgbClr val="B9B9B9"/>
                  </a:gs>
                  <a:gs pos="60000">
                    <a:srgbClr val="E6E6E6"/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 sz="110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타원 42"/>
              <p:cNvSpPr/>
              <p:nvPr/>
            </p:nvSpPr>
            <p:spPr>
              <a:xfrm>
                <a:off x="1105867" y="2369842"/>
                <a:ext cx="1583969" cy="1583969"/>
              </a:xfrm>
              <a:prstGeom prst="ellipse">
                <a:avLst/>
              </a:prstGeom>
              <a:gradFill flip="none" rotWithShape="1">
                <a:gsLst>
                  <a:gs pos="75000">
                    <a:srgbClr val="E6E6E6"/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 sz="110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달 43"/>
              <p:cNvSpPr/>
              <p:nvPr/>
            </p:nvSpPr>
            <p:spPr>
              <a:xfrm rot="3167261">
                <a:off x="1237094" y="2047185"/>
                <a:ext cx="838194" cy="1579158"/>
              </a:xfrm>
              <a:prstGeom prst="moon">
                <a:avLst>
                  <a:gd name="adj" fmla="val 23070"/>
                </a:avLst>
              </a:prstGeom>
              <a:gradFill>
                <a:gsLst>
                  <a:gs pos="10000">
                    <a:schemeClr val="bg1"/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 sz="110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타원 44"/>
              <p:cNvSpPr/>
              <p:nvPr/>
            </p:nvSpPr>
            <p:spPr>
              <a:xfrm>
                <a:off x="1286523" y="2375700"/>
                <a:ext cx="385946" cy="385946"/>
              </a:xfrm>
              <a:prstGeom prst="ellipse">
                <a:avLst/>
              </a:prstGeom>
              <a:gradFill flip="none" rotWithShape="1">
                <a:gsLst>
                  <a:gs pos="10000">
                    <a:schemeClr val="bg1"/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 sz="110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5" name="TextBox 54"/>
          <p:cNvSpPr txBox="1"/>
          <p:nvPr/>
        </p:nvSpPr>
        <p:spPr>
          <a:xfrm>
            <a:off x="3269398" y="4581080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Utilization</a:t>
            </a:r>
            <a:r>
              <a:rPr lang="en-US" altLang="ko-KR" dirty="0" smtClean="0"/>
              <a:t> </a:t>
            </a:r>
          </a:p>
        </p:txBody>
      </p:sp>
      <p:sp>
        <p:nvSpPr>
          <p:cNvPr id="59" name="Rectangle 5"/>
          <p:cNvSpPr>
            <a:spLocks noChangeArrowheads="1"/>
          </p:cNvSpPr>
          <p:nvPr/>
        </p:nvSpPr>
        <p:spPr bwMode="auto">
          <a:xfrm>
            <a:off x="1115616" y="553179"/>
            <a:ext cx="6840760" cy="64633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400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식량안보의 의미</a:t>
            </a:r>
            <a:endParaRPr kumimoji="1" lang="ko-KR" altLang="ko-KR" sz="40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4860032" y="1533465"/>
            <a:ext cx="428396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>
                  <a:lumMod val="65000"/>
                  <a:lumOff val="35000"/>
                </a:prstClr>
              </a:buClr>
            </a:pPr>
            <a:r>
              <a:rPr kumimoji="1" lang="en-US" altLang="ko-KR" sz="3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Fan Heiti Std B" pitchFamily="34" charset="-128"/>
                <a:cs typeface="Arial" pitchFamily="34" charset="0"/>
              </a:rPr>
              <a:t>Definition</a:t>
            </a:r>
            <a:r>
              <a:rPr kumimoji="1" lang="en-US" altLang="ko-KR" sz="2800" b="1" dirty="0">
                <a:solidFill>
                  <a:srgbClr val="1F497D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 </a:t>
            </a:r>
            <a:r>
              <a:rPr kumimoji="1" lang="en-US" altLang="ko-KR" sz="2000" b="1" dirty="0">
                <a:solidFill>
                  <a:srgbClr val="1F497D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of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>
                  <a:lumMod val="65000"/>
                  <a:lumOff val="35000"/>
                </a:prstClr>
              </a:buClr>
            </a:pPr>
            <a:r>
              <a:rPr kumimoji="1" lang="en-US" altLang="ko-KR" sz="2800" b="1" dirty="0">
                <a:solidFill>
                  <a:srgbClr val="1F497D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Food </a:t>
            </a:r>
            <a:r>
              <a:rPr kumimoji="1" lang="en-US" altLang="ko-KR" sz="2800" b="1" dirty="0" smtClean="0">
                <a:solidFill>
                  <a:srgbClr val="1F497D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Security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>
                  <a:lumMod val="65000"/>
                  <a:lumOff val="35000"/>
                </a:prstClr>
              </a:buClr>
            </a:pPr>
            <a:endParaRPr kumimoji="1" lang="en-US" altLang="ko-KR" sz="2000" b="1" dirty="0">
              <a:solidFill>
                <a:srgbClr val="1F497D"/>
              </a:solidFill>
              <a:latin typeface="Arial" pitchFamily="34" charset="0"/>
              <a:ea typeface="Adobe Fan Heiti Std B" pitchFamily="34" charset="-128"/>
              <a:cs typeface="Arial" pitchFamily="34" charset="0"/>
            </a:endParaRPr>
          </a:p>
          <a:p>
            <a:pPr algn="just"/>
            <a:r>
              <a:rPr kumimoji="1" lang="zh-TW" altLang="zh-TW" sz="2000" dirty="0" smtClean="0">
                <a:solidFill>
                  <a:prstClr val="black"/>
                </a:solidFill>
                <a:latin typeface="Calibri" pitchFamily="34" charset="0"/>
                <a:ea typeface="굴림" pitchFamily="50" charset="-127"/>
              </a:rPr>
              <a:t> </a:t>
            </a:r>
            <a:r>
              <a:rPr kumimoji="1" lang="en-US" altLang="zh-TW" sz="2200" b="1" dirty="0" smtClean="0">
                <a:solidFill>
                  <a:prstClr val="black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“</a:t>
            </a:r>
            <a:r>
              <a:rPr lang="en-US" altLang="ko-KR" sz="2200" b="1" i="1" dirty="0" smtClean="0">
                <a:latin typeface="Arial" pitchFamily="34" charset="0"/>
                <a:cs typeface="Arial" pitchFamily="34" charset="0"/>
              </a:rPr>
              <a:t>Food security exists </a:t>
            </a:r>
            <a:r>
              <a:rPr lang="en-US" altLang="ko-KR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when </a:t>
            </a:r>
          </a:p>
          <a:p>
            <a:pPr algn="just"/>
            <a:r>
              <a:rPr lang="en-US" altLang="ko-KR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 people, at all times</a:t>
            </a:r>
            <a:r>
              <a:rPr lang="en-US" altLang="ko-KR" sz="2200" b="1" i="1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altLang="ko-KR" sz="2200" b="1" i="1" dirty="0" smtClean="0">
                <a:latin typeface="Arial" pitchFamily="34" charset="0"/>
                <a:cs typeface="Arial" pitchFamily="34" charset="0"/>
              </a:rPr>
              <a:t>have </a:t>
            </a:r>
            <a:r>
              <a:rPr lang="en-US" altLang="ko-KR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physical, social and economic access </a:t>
            </a:r>
            <a:r>
              <a:rPr lang="en-US" altLang="ko-KR" sz="2200" b="1" i="1" dirty="0" smtClean="0">
                <a:latin typeface="Arial" pitchFamily="34" charset="0"/>
                <a:cs typeface="Arial" pitchFamily="34" charset="0"/>
              </a:rPr>
              <a:t>to sufficient, </a:t>
            </a:r>
            <a:r>
              <a:rPr lang="en-US" altLang="ko-KR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safe and nutritious food </a:t>
            </a:r>
            <a:r>
              <a:rPr lang="en-US" altLang="ko-KR" sz="2200" b="1" i="1" dirty="0" smtClean="0">
                <a:latin typeface="Arial" pitchFamily="34" charset="0"/>
                <a:cs typeface="Arial" pitchFamily="34" charset="0"/>
              </a:rPr>
              <a:t>that meets their </a:t>
            </a:r>
            <a:r>
              <a:rPr lang="en-US" altLang="ko-KR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dietary needs </a:t>
            </a:r>
            <a:r>
              <a:rPr lang="en-US" altLang="ko-KR" sz="2200" b="1" i="1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altLang="ko-KR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food preferences </a:t>
            </a:r>
            <a:r>
              <a:rPr lang="en-US" altLang="ko-KR" sz="2200" b="1" i="1" dirty="0" smtClean="0">
                <a:latin typeface="Arial" pitchFamily="34" charset="0"/>
                <a:cs typeface="Arial" pitchFamily="34" charset="0"/>
              </a:rPr>
              <a:t>for an active  and healthy life”</a:t>
            </a:r>
            <a:r>
              <a:rPr kumimoji="1" lang="en-US" altLang="zh-TW" sz="2200" b="1" dirty="0" smtClean="0">
                <a:solidFill>
                  <a:prstClr val="black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</a:t>
            </a:r>
            <a:endParaRPr kumimoji="1" lang="en-US" altLang="zh-TW" sz="2200" b="1" dirty="0">
              <a:solidFill>
                <a:srgbClr val="EEECE1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r>
              <a:rPr kumimoji="1" lang="en-US" altLang="zh-TW" sz="3600" dirty="0" smtClean="0">
                <a:solidFill>
                  <a:srgbClr val="EEEC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" pitchFamily="50" charset="-127"/>
                <a:cs typeface="Arial" pitchFamily="34" charset="0"/>
              </a:rPr>
              <a:t>               </a:t>
            </a:r>
            <a:r>
              <a:rPr kumimoji="1" lang="en-US" altLang="zh-TW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굴림" pitchFamily="50" charset="-127"/>
                <a:cs typeface="Arial" pitchFamily="34" charset="0"/>
              </a:rPr>
              <a:t>FAO, 2006</a:t>
            </a:r>
            <a:endParaRPr kumimoji="1" lang="en-US" altLang="zh-TW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>
                  <a:lumMod val="65000"/>
                  <a:lumOff val="35000"/>
                </a:prstClr>
              </a:buClr>
            </a:pPr>
            <a:endParaRPr kumimoji="1" lang="en-US" altLang="ko-KR" sz="2400" b="1" dirty="0">
              <a:solidFill>
                <a:srgbClr val="1F497D"/>
              </a:solidFill>
              <a:latin typeface="Arial" pitchFamily="34" charset="0"/>
              <a:ea typeface="Adobe Fan Heiti Std B" pitchFamily="34" charset="-128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>
                  <a:lumMod val="65000"/>
                  <a:lumOff val="35000"/>
                </a:prstClr>
              </a:buClr>
            </a:pPr>
            <a:endParaRPr kumimoji="1" lang="en-US" altLang="ko-KR" sz="2400" dirty="0">
              <a:solidFill>
                <a:prstClr val="black"/>
              </a:solidFill>
              <a:latin typeface="Arial" pitchFamily="34" charset="0"/>
              <a:ea typeface="Adobe Fan Heiti Std B"/>
              <a:cs typeface="Arial" pitchFamily="34" charset="0"/>
            </a:endParaRPr>
          </a:p>
        </p:txBody>
      </p:sp>
      <p:grpSp>
        <p:nvGrpSpPr>
          <p:cNvPr id="40" name="그룹 72"/>
          <p:cNvGrpSpPr/>
          <p:nvPr/>
        </p:nvGrpSpPr>
        <p:grpSpPr>
          <a:xfrm>
            <a:off x="1619672" y="3356992"/>
            <a:ext cx="1940400" cy="1940400"/>
            <a:chOff x="1643137" y="3140968"/>
            <a:chExt cx="1940400" cy="1940400"/>
          </a:xfrm>
        </p:grpSpPr>
        <p:grpSp>
          <p:nvGrpSpPr>
            <p:cNvPr id="41" name="그룹 52"/>
            <p:cNvGrpSpPr/>
            <p:nvPr/>
          </p:nvGrpSpPr>
          <p:grpSpPr>
            <a:xfrm>
              <a:off x="1643137" y="3140968"/>
              <a:ext cx="1940400" cy="1940400"/>
              <a:chOff x="3131044" y="3917456"/>
              <a:chExt cx="1940400" cy="1940400"/>
            </a:xfrm>
          </p:grpSpPr>
          <p:grpSp>
            <p:nvGrpSpPr>
              <p:cNvPr id="47" name="그룹 53"/>
              <p:cNvGrpSpPr/>
              <p:nvPr/>
            </p:nvGrpSpPr>
            <p:grpSpPr>
              <a:xfrm>
                <a:off x="3131044" y="3917456"/>
                <a:ext cx="1940400" cy="1940400"/>
                <a:chOff x="3131044" y="3917456"/>
                <a:chExt cx="1940400" cy="1940400"/>
              </a:xfrm>
            </p:grpSpPr>
            <p:sp>
              <p:nvSpPr>
                <p:cNvPr id="65" name="도넛 64"/>
                <p:cNvSpPr>
                  <a:spLocks noChangeAspect="1"/>
                </p:cNvSpPr>
                <p:nvPr/>
              </p:nvSpPr>
              <p:spPr>
                <a:xfrm>
                  <a:off x="3145853" y="3936360"/>
                  <a:ext cx="1908327" cy="1908327"/>
                </a:xfrm>
                <a:prstGeom prst="donut">
                  <a:avLst>
                    <a:gd name="adj" fmla="val 12252"/>
                  </a:avLst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 sz="110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48" name="그룹 73"/>
                <p:cNvGrpSpPr/>
                <p:nvPr/>
              </p:nvGrpSpPr>
              <p:grpSpPr>
                <a:xfrm>
                  <a:off x="3131044" y="3917456"/>
                  <a:ext cx="1940400" cy="1940400"/>
                  <a:chOff x="558774" y="1824351"/>
                  <a:chExt cx="2674950" cy="2674950"/>
                </a:xfrm>
              </p:grpSpPr>
              <p:sp>
                <p:nvSpPr>
                  <p:cNvPr id="70" name="도넛 69"/>
                  <p:cNvSpPr/>
                  <p:nvPr/>
                </p:nvSpPr>
                <p:spPr>
                  <a:xfrm>
                    <a:off x="685949" y="1951526"/>
                    <a:ext cx="2420601" cy="2420601"/>
                  </a:xfrm>
                  <a:prstGeom prst="donut">
                    <a:avLst>
                      <a:gd name="adj" fmla="val 13299"/>
                    </a:avLst>
                  </a:prstGeom>
                  <a:gradFill>
                    <a:gsLst>
                      <a:gs pos="65000">
                        <a:srgbClr val="E6E6E6"/>
                      </a:gs>
                      <a:gs pos="60000">
                        <a:schemeClr val="tx1">
                          <a:alpha val="0"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kumimoji="1" lang="ko-KR" altLang="en-US" sz="1100">
                      <a:solidFill>
                        <a:prstClr val="black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71" name="도넛 70"/>
                  <p:cNvSpPr/>
                  <p:nvPr/>
                </p:nvSpPr>
                <p:spPr>
                  <a:xfrm>
                    <a:off x="558774" y="1824351"/>
                    <a:ext cx="2674950" cy="2674950"/>
                  </a:xfrm>
                  <a:prstGeom prst="donut">
                    <a:avLst>
                      <a:gd name="adj" fmla="val 8363"/>
                    </a:avLst>
                  </a:prstGeom>
                  <a:gradFill>
                    <a:gsLst>
                      <a:gs pos="70000">
                        <a:schemeClr val="bg1">
                          <a:alpha val="0"/>
                        </a:schemeClr>
                      </a:gs>
                      <a:gs pos="64000">
                        <a:srgbClr val="E6E6E6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kumimoji="1" lang="ko-KR" altLang="en-US" sz="1100">
                      <a:solidFill>
                        <a:prstClr val="black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53" name="그룹 113"/>
                <p:cNvGrpSpPr/>
                <p:nvPr/>
              </p:nvGrpSpPr>
              <p:grpSpPr>
                <a:xfrm>
                  <a:off x="3163092" y="3956503"/>
                  <a:ext cx="1862307" cy="1862307"/>
                  <a:chOff x="3428992" y="5495129"/>
                  <a:chExt cx="2725742" cy="2725742"/>
                </a:xfrm>
              </p:grpSpPr>
              <p:sp>
                <p:nvSpPr>
                  <p:cNvPr id="68" name="도넛 67"/>
                  <p:cNvSpPr/>
                  <p:nvPr/>
                </p:nvSpPr>
                <p:spPr>
                  <a:xfrm>
                    <a:off x="3558582" y="5624719"/>
                    <a:ext cx="2466563" cy="2466563"/>
                  </a:xfrm>
                  <a:prstGeom prst="donut">
                    <a:avLst>
                      <a:gd name="adj" fmla="val 4586"/>
                    </a:avLst>
                  </a:prstGeom>
                  <a:gradFill>
                    <a:gsLst>
                      <a:gs pos="80000">
                        <a:schemeClr val="bg1">
                          <a:alpha val="80000"/>
                        </a:schemeClr>
                      </a:gs>
                      <a:gs pos="60000">
                        <a:schemeClr val="tx1">
                          <a:alpha val="0"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kumimoji="1" lang="ko-KR" altLang="en-US" sz="1100">
                      <a:solidFill>
                        <a:prstClr val="black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9" name="도넛 68"/>
                  <p:cNvSpPr/>
                  <p:nvPr/>
                </p:nvSpPr>
                <p:spPr>
                  <a:xfrm>
                    <a:off x="3428992" y="5495129"/>
                    <a:ext cx="2725742" cy="2725742"/>
                  </a:xfrm>
                  <a:prstGeom prst="donut">
                    <a:avLst>
                      <a:gd name="adj" fmla="val 6145"/>
                    </a:avLst>
                  </a:prstGeom>
                  <a:gradFill>
                    <a:gsLst>
                      <a:gs pos="70000">
                        <a:schemeClr val="bg1">
                          <a:alpha val="0"/>
                        </a:schemeClr>
                      </a:gs>
                      <a:gs pos="64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kumimoji="1" lang="ko-KR" altLang="en-US" sz="1100">
                      <a:solidFill>
                        <a:prstClr val="black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54" name="그룹 67"/>
              <p:cNvGrpSpPr/>
              <p:nvPr/>
            </p:nvGrpSpPr>
            <p:grpSpPr>
              <a:xfrm>
                <a:off x="3354349" y="4226331"/>
                <a:ext cx="1409383" cy="1322651"/>
                <a:chOff x="866612" y="2250152"/>
                <a:chExt cx="1942913" cy="1823348"/>
              </a:xfrm>
            </p:grpSpPr>
            <p:sp>
              <p:nvSpPr>
                <p:cNvPr id="57" name="타원 56"/>
                <p:cNvSpPr/>
                <p:nvPr/>
              </p:nvSpPr>
              <p:spPr>
                <a:xfrm>
                  <a:off x="986177" y="2250152"/>
                  <a:ext cx="1823348" cy="1823348"/>
                </a:xfrm>
                <a:prstGeom prst="ellipse">
                  <a:avLst/>
                </a:prstGeom>
                <a:gradFill flip="none" rotWithShape="1">
                  <a:gsLst>
                    <a:gs pos="40000">
                      <a:srgbClr val="B9B9B9"/>
                    </a:gs>
                    <a:gs pos="60000">
                      <a:srgbClr val="E6E6E6"/>
                    </a:gs>
                  </a:gsLst>
                  <a:lin ang="135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 sz="110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" name="타원 57"/>
                <p:cNvSpPr/>
                <p:nvPr/>
              </p:nvSpPr>
              <p:spPr>
                <a:xfrm>
                  <a:off x="1105867" y="2369842"/>
                  <a:ext cx="1583969" cy="1583969"/>
                </a:xfrm>
                <a:prstGeom prst="ellipse">
                  <a:avLst/>
                </a:prstGeom>
                <a:gradFill flip="none" rotWithShape="1">
                  <a:gsLst>
                    <a:gs pos="75000">
                      <a:srgbClr val="E6E6E6"/>
                    </a:gs>
                    <a:gs pos="100000">
                      <a:schemeClr val="bg1"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 sz="110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3" name="달 62"/>
                <p:cNvSpPr/>
                <p:nvPr/>
              </p:nvSpPr>
              <p:spPr>
                <a:xfrm rot="3167261">
                  <a:off x="1237094" y="2047185"/>
                  <a:ext cx="838194" cy="1579158"/>
                </a:xfrm>
                <a:prstGeom prst="moon">
                  <a:avLst>
                    <a:gd name="adj" fmla="val 23070"/>
                  </a:avLst>
                </a:prstGeom>
                <a:gradFill>
                  <a:gsLst>
                    <a:gs pos="10000">
                      <a:schemeClr val="bg1"/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 sz="110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" name="타원 63"/>
                <p:cNvSpPr/>
                <p:nvPr/>
              </p:nvSpPr>
              <p:spPr>
                <a:xfrm>
                  <a:off x="1286523" y="2375700"/>
                  <a:ext cx="385946" cy="385946"/>
                </a:xfrm>
                <a:prstGeom prst="ellipse">
                  <a:avLst/>
                </a:prstGeom>
                <a:gradFill flip="none" rotWithShape="1">
                  <a:gsLst>
                    <a:gs pos="10000">
                      <a:schemeClr val="bg1"/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 sz="110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72" name="TextBox 71"/>
            <p:cNvSpPr txBox="1"/>
            <p:nvPr/>
          </p:nvSpPr>
          <p:spPr>
            <a:xfrm>
              <a:off x="1757444" y="3852337"/>
              <a:ext cx="17235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HY견고딕" pitchFamily="18" charset="-127"/>
                  <a:cs typeface="Arial" pitchFamily="34" charset="0"/>
                </a:rPr>
                <a:t>Food Security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96763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식량안보 제고 방안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196752"/>
            <a:ext cx="8424936" cy="491826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800" dirty="0">
                <a:solidFill>
                  <a:prstClr val="black"/>
                </a:solidFill>
                <a:latin typeface="+mj-lt"/>
                <a:ea typeface="돋움" pitchFamily="50" charset="-127"/>
              </a:rPr>
              <a:t> </a:t>
            </a:r>
            <a:r>
              <a:rPr lang="ko-KR" altLang="en-US" sz="2800" dirty="0" smtClean="0">
                <a:latin typeface="+mj-lt"/>
                <a:ea typeface="돋움" pitchFamily="50" charset="-127"/>
                <a:cs typeface="Times New Roman" pitchFamily="18" charset="0"/>
              </a:rPr>
              <a:t>쌀에 기반을 둔 전통 식단의 유지발전</a:t>
            </a:r>
            <a:endParaRPr lang="en-US" altLang="ko-KR" sz="2800" dirty="0" smtClean="0">
              <a:latin typeface="+mj-lt"/>
              <a:ea typeface="돋움" pitchFamily="50" charset="-127"/>
              <a:cs typeface="Times New Roman" pitchFamily="18" charset="0"/>
            </a:endParaRP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buFontTx/>
              <a:buChar char="-"/>
              <a:defRPr/>
            </a:pPr>
            <a:r>
              <a:rPr lang="ko-KR" altLang="en-US" sz="2400" dirty="0" smtClean="0">
                <a:latin typeface="+mj-ea"/>
              </a:rPr>
              <a:t>한국형 식단의 </a:t>
            </a:r>
            <a:endParaRPr lang="en-US" altLang="ko-KR" sz="2400" dirty="0" smtClean="0">
              <a:latin typeface="+mj-ea"/>
            </a:endParaRP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2400" dirty="0" smtClean="0">
                <a:latin typeface="+mj-ea"/>
              </a:rPr>
              <a:t>   </a:t>
            </a:r>
            <a:r>
              <a:rPr lang="ko-KR" altLang="en-US" sz="2400" dirty="0" smtClean="0">
                <a:latin typeface="+mj-ea"/>
              </a:rPr>
              <a:t>제정∙보급</a:t>
            </a:r>
            <a:endParaRPr lang="en-US" altLang="ko-KR" sz="2400" dirty="0" smtClean="0">
              <a:latin typeface="+mj-ea"/>
            </a:endParaRP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2400" dirty="0" smtClean="0">
                <a:latin typeface="+mj-ea"/>
              </a:rPr>
              <a:t>- </a:t>
            </a:r>
            <a:r>
              <a:rPr lang="ko-KR" altLang="en-US" sz="2400" dirty="0" smtClean="0">
                <a:latin typeface="+mj-ea"/>
              </a:rPr>
              <a:t>한국형 식단의 </a:t>
            </a:r>
            <a:endParaRPr lang="en-US" altLang="ko-KR" sz="2400" dirty="0" smtClean="0">
              <a:latin typeface="+mj-ea"/>
            </a:endParaRP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2400" dirty="0" smtClean="0">
                <a:latin typeface="+mj-ea"/>
              </a:rPr>
              <a:t>  </a:t>
            </a:r>
            <a:r>
              <a:rPr lang="ko-KR" altLang="en-US" sz="2400" dirty="0" smtClean="0">
                <a:latin typeface="+mj-ea"/>
              </a:rPr>
              <a:t>우수성 홍보 </a:t>
            </a:r>
            <a:endParaRPr lang="en-US" altLang="ko-KR" sz="2400" dirty="0" smtClean="0">
              <a:latin typeface="+mj-ea"/>
            </a:endParaRP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ko-KR" sz="2400" dirty="0" smtClean="0">
                <a:latin typeface="+mj-ea"/>
              </a:rPr>
              <a:t>- </a:t>
            </a:r>
            <a:r>
              <a:rPr lang="ko-KR" altLang="en-US" sz="2400" dirty="0" smtClean="0">
                <a:latin typeface="+mj-ea"/>
              </a:rPr>
              <a:t>초∙중∙고교에 한국형 </a:t>
            </a:r>
            <a:endParaRPr lang="en-US" altLang="ko-KR" sz="2400" dirty="0" smtClean="0">
              <a:latin typeface="+mj-ea"/>
            </a:endParaRP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ko-KR" sz="2400" dirty="0" smtClean="0">
                <a:latin typeface="+mj-ea"/>
              </a:rPr>
              <a:t>  </a:t>
            </a:r>
            <a:r>
              <a:rPr lang="ko-KR" altLang="en-US" sz="2400" dirty="0" smtClean="0">
                <a:latin typeface="+mj-ea"/>
              </a:rPr>
              <a:t>식생활 교육을 도입</a:t>
            </a:r>
            <a:endParaRPr lang="en-US" altLang="ko-KR" sz="2400" dirty="0" smtClean="0">
              <a:latin typeface="+mj-ea"/>
            </a:endParaRP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</a:pPr>
            <a:endParaRPr lang="en-US" altLang="ko-KR" sz="2400" dirty="0" smtClean="0">
              <a:latin typeface="+mj-ea"/>
            </a:endParaRPr>
          </a:p>
        </p:txBody>
      </p:sp>
      <p:pic>
        <p:nvPicPr>
          <p:cNvPr id="5" name="_x91486744" descr="EMB0000114079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628800"/>
            <a:ext cx="4427984" cy="4121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식량안보 제고 방안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556792"/>
            <a:ext cx="8424936" cy="458587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800" dirty="0">
                <a:solidFill>
                  <a:prstClr val="black"/>
                </a:solidFill>
              </a:rPr>
              <a:t> </a:t>
            </a:r>
            <a:r>
              <a:rPr lang="ko-KR" altLang="en-US" sz="2800" dirty="0" smtClean="0">
                <a:solidFill>
                  <a:prstClr val="black"/>
                </a:solidFill>
              </a:rPr>
              <a:t>식량자급률의 제고 </a:t>
            </a:r>
            <a:endParaRPr lang="en-US" altLang="ko-KR" sz="28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endParaRPr lang="en-US" altLang="ko-KR" sz="24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r>
              <a:rPr lang="ko-KR" altLang="en-US" sz="2400" dirty="0" smtClean="0">
                <a:solidFill>
                  <a:prstClr val="black"/>
                </a:solidFill>
              </a:rPr>
              <a:t>세계적 기상이변과 불안정한 국제곡물시장 문제 등을 고려할 때</a:t>
            </a:r>
            <a:r>
              <a:rPr lang="en-US" altLang="ko-KR" sz="2400" dirty="0" smtClean="0">
                <a:solidFill>
                  <a:prstClr val="black"/>
                </a:solidFill>
              </a:rPr>
              <a:t>, </a:t>
            </a:r>
            <a:r>
              <a:rPr lang="ko-KR" altLang="en-US" sz="2400" dirty="0" smtClean="0">
                <a:solidFill>
                  <a:prstClr val="black"/>
                </a:solidFill>
              </a:rPr>
              <a:t>국내 농업 생산기반 유지 필요</a:t>
            </a:r>
            <a:endParaRPr lang="en-US" altLang="ko-KR" sz="24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endParaRPr lang="en-US" altLang="ko-KR" sz="24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r>
              <a:rPr lang="ko-KR" altLang="en-US" sz="2400" dirty="0" smtClean="0">
                <a:solidFill>
                  <a:srgbClr val="FF0000"/>
                </a:solidFill>
              </a:rPr>
              <a:t>식량위기 등 긴급사태 시 칼로리 기준 </a:t>
            </a:r>
            <a:r>
              <a:rPr lang="en-US" altLang="ko-KR" sz="2400" dirty="0" smtClean="0">
                <a:solidFill>
                  <a:srgbClr val="FF0000"/>
                </a:solidFill>
              </a:rPr>
              <a:t>100% </a:t>
            </a:r>
            <a:r>
              <a:rPr lang="ko-KR" altLang="en-US" sz="2400" dirty="0" smtClean="0">
                <a:solidFill>
                  <a:srgbClr val="FF0000"/>
                </a:solidFill>
              </a:rPr>
              <a:t>이상의 자급률 확보 필요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endParaRPr lang="en-US" altLang="ko-KR" sz="24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r>
              <a:rPr lang="ko-KR" altLang="en-US" sz="2400" dirty="0" smtClean="0">
                <a:solidFill>
                  <a:prstClr val="black"/>
                </a:solidFill>
              </a:rPr>
              <a:t>안정적인 쌀 생산기반 유지와 </a:t>
            </a:r>
            <a:r>
              <a:rPr lang="ko-KR" altLang="en-US" sz="2400" dirty="0" err="1" smtClean="0">
                <a:solidFill>
                  <a:prstClr val="black"/>
                </a:solidFill>
              </a:rPr>
              <a:t>쌀소비의</a:t>
            </a:r>
            <a:r>
              <a:rPr lang="ko-KR" altLang="en-US" sz="2400" dirty="0" smtClean="0">
                <a:solidFill>
                  <a:prstClr val="black"/>
                </a:solidFill>
              </a:rPr>
              <a:t> 다양화</a:t>
            </a:r>
            <a:endParaRPr lang="en-US" altLang="ko-KR" sz="24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endParaRPr lang="en-US" altLang="ko-KR" sz="24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r>
              <a:rPr lang="ko-KR" altLang="en-US" sz="2400" dirty="0" err="1" smtClean="0">
                <a:solidFill>
                  <a:prstClr val="black"/>
                </a:solidFill>
              </a:rPr>
              <a:t>논활용의</a:t>
            </a:r>
            <a:r>
              <a:rPr lang="ko-KR" altLang="en-US" sz="2400" dirty="0" smtClean="0">
                <a:solidFill>
                  <a:prstClr val="black"/>
                </a:solidFill>
              </a:rPr>
              <a:t> 적극적 모색</a:t>
            </a:r>
            <a:r>
              <a:rPr lang="en-US" altLang="ko-KR" sz="2400" dirty="0" smtClean="0">
                <a:solidFill>
                  <a:prstClr val="black"/>
                </a:solidFill>
              </a:rPr>
              <a:t>: </a:t>
            </a:r>
            <a:r>
              <a:rPr lang="ko-KR" altLang="en-US" sz="2400" dirty="0" err="1" smtClean="0">
                <a:solidFill>
                  <a:prstClr val="black"/>
                </a:solidFill>
              </a:rPr>
              <a:t>쌀자급</a:t>
            </a:r>
            <a:r>
              <a:rPr lang="en-US" altLang="ko-KR" sz="2400" dirty="0" smtClean="0">
                <a:solidFill>
                  <a:prstClr val="black"/>
                </a:solidFill>
              </a:rPr>
              <a:t>, </a:t>
            </a:r>
            <a:r>
              <a:rPr lang="ko-KR" altLang="en-US" sz="2400" dirty="0" err="1" smtClean="0">
                <a:solidFill>
                  <a:prstClr val="black"/>
                </a:solidFill>
              </a:rPr>
              <a:t>가공용쌀</a:t>
            </a:r>
            <a:r>
              <a:rPr lang="en-US" altLang="ko-KR" sz="2400" dirty="0" smtClean="0">
                <a:solidFill>
                  <a:prstClr val="black"/>
                </a:solidFill>
              </a:rPr>
              <a:t>, </a:t>
            </a:r>
            <a:r>
              <a:rPr lang="ko-KR" altLang="en-US" sz="2400" dirty="0" smtClean="0">
                <a:solidFill>
                  <a:prstClr val="black"/>
                </a:solidFill>
              </a:rPr>
              <a:t>사료용 쌀</a:t>
            </a:r>
            <a:r>
              <a:rPr lang="en-US" altLang="ko-KR" sz="2400" dirty="0" smtClean="0">
                <a:solidFill>
                  <a:prstClr val="black"/>
                </a:solidFill>
              </a:rPr>
              <a:t>, </a:t>
            </a:r>
            <a:r>
              <a:rPr lang="ko-KR" altLang="en-US" sz="2400" dirty="0" smtClean="0">
                <a:solidFill>
                  <a:prstClr val="black"/>
                </a:solidFill>
              </a:rPr>
              <a:t>밀</a:t>
            </a:r>
            <a:r>
              <a:rPr lang="en-US" altLang="ko-KR" sz="2400" dirty="0" smtClean="0">
                <a:solidFill>
                  <a:prstClr val="black"/>
                </a:solidFill>
              </a:rPr>
              <a:t>, </a:t>
            </a:r>
            <a:r>
              <a:rPr lang="ko-KR" altLang="en-US" sz="2400" dirty="0" smtClean="0">
                <a:solidFill>
                  <a:prstClr val="black"/>
                </a:solidFill>
              </a:rPr>
              <a:t>콩</a:t>
            </a:r>
            <a:r>
              <a:rPr lang="en-US" altLang="ko-KR" sz="2400" dirty="0" smtClean="0">
                <a:solidFill>
                  <a:prstClr val="black"/>
                </a:solidFill>
              </a:rPr>
              <a:t>, </a:t>
            </a:r>
            <a:r>
              <a:rPr lang="ko-KR" altLang="en-US" sz="2400" dirty="0" err="1" smtClean="0">
                <a:solidFill>
                  <a:prstClr val="black"/>
                </a:solidFill>
              </a:rPr>
              <a:t>사료곡</a:t>
            </a:r>
            <a:r>
              <a:rPr lang="ko-KR" altLang="en-US" sz="2400" dirty="0" smtClean="0">
                <a:solidFill>
                  <a:prstClr val="black"/>
                </a:solidFill>
              </a:rPr>
              <a:t> 재배 등</a:t>
            </a:r>
            <a:endParaRPr lang="en-US" altLang="ko-KR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식량안보 제고 방안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556792"/>
            <a:ext cx="8424936" cy="421653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800" dirty="0">
                <a:solidFill>
                  <a:prstClr val="black"/>
                </a:solidFill>
              </a:rPr>
              <a:t> </a:t>
            </a:r>
            <a:r>
              <a:rPr lang="ko-KR" altLang="en-US" sz="2800" dirty="0" smtClean="0">
                <a:solidFill>
                  <a:prstClr val="black"/>
                </a:solidFill>
              </a:rPr>
              <a:t>곡물 수입선의 다변화 추구</a:t>
            </a:r>
            <a:endParaRPr lang="en-US" altLang="ko-KR" sz="28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endParaRPr lang="en-US" altLang="ko-KR" sz="24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r>
              <a:rPr lang="ko-KR" altLang="en-US" sz="2400" dirty="0" smtClean="0">
                <a:solidFill>
                  <a:prstClr val="black"/>
                </a:solidFill>
              </a:rPr>
              <a:t>곡물수입의 </a:t>
            </a:r>
            <a:r>
              <a:rPr lang="en-US" altLang="ko-KR" sz="2400" dirty="0" smtClean="0">
                <a:solidFill>
                  <a:prstClr val="black"/>
                </a:solidFill>
              </a:rPr>
              <a:t>70%</a:t>
            </a:r>
            <a:r>
              <a:rPr lang="ko-KR" altLang="en-US" sz="2400" dirty="0" smtClean="0">
                <a:solidFill>
                  <a:prstClr val="black"/>
                </a:solidFill>
              </a:rPr>
              <a:t>이상을 특정 국가에 의존</a:t>
            </a:r>
            <a:endParaRPr lang="en-US" altLang="ko-KR" sz="24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endParaRPr lang="en-US" altLang="ko-KR" sz="24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r>
              <a:rPr lang="en-US" altLang="ko-KR" sz="2400" dirty="0" smtClean="0">
                <a:solidFill>
                  <a:srgbClr val="FF0000"/>
                </a:solidFill>
              </a:rPr>
              <a:t>‘</a:t>
            </a:r>
            <a:r>
              <a:rPr lang="ko-KR" altLang="en-US" sz="2400" dirty="0" smtClean="0">
                <a:solidFill>
                  <a:srgbClr val="FF0000"/>
                </a:solidFill>
              </a:rPr>
              <a:t>직접구매방식</a:t>
            </a:r>
            <a:r>
              <a:rPr lang="en-US" altLang="ko-KR" sz="2400" dirty="0" smtClean="0">
                <a:solidFill>
                  <a:srgbClr val="FF0000"/>
                </a:solidFill>
              </a:rPr>
              <a:t>’</a:t>
            </a:r>
            <a:r>
              <a:rPr lang="ko-KR" altLang="en-US" sz="2400" dirty="0" smtClean="0">
                <a:solidFill>
                  <a:srgbClr val="FF0000"/>
                </a:solidFill>
              </a:rPr>
              <a:t>의 적극적 추진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sz="2400" dirty="0" smtClean="0">
                <a:solidFill>
                  <a:srgbClr val="FF0000"/>
                </a:solidFill>
              </a:rPr>
              <a:t>      </a:t>
            </a:r>
            <a:r>
              <a:rPr lang="ko-KR" altLang="en-US" sz="2400" dirty="0" smtClean="0"/>
              <a:t>가격 및 품질변화 대응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저비용 고품질 곡물  안정적 확보</a:t>
            </a:r>
            <a:endParaRPr lang="en-US" altLang="ko-KR" sz="2400" dirty="0" smtClean="0"/>
          </a:p>
          <a:p>
            <a:pPr lvl="1"/>
            <a:endParaRPr lang="en-US" altLang="ko-KR" sz="24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r>
              <a:rPr lang="ko-KR" altLang="en-US" sz="2400" dirty="0" smtClean="0">
                <a:solidFill>
                  <a:srgbClr val="FF0000"/>
                </a:solidFill>
              </a:rPr>
              <a:t>선물시장에 대한 적극적 참여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sz="2400" dirty="0" smtClean="0">
                <a:solidFill>
                  <a:srgbClr val="FF0000"/>
                </a:solidFill>
              </a:rPr>
              <a:t>      </a:t>
            </a:r>
            <a:r>
              <a:rPr lang="ko-KR" altLang="en-US" sz="2400" dirty="0" smtClean="0"/>
              <a:t>국제곡물 시장에 대한 정확한 정보를 얻는 루트</a:t>
            </a:r>
            <a:endParaRPr lang="en-US" altLang="ko-KR" sz="2400" dirty="0" smtClean="0"/>
          </a:p>
          <a:p>
            <a:pPr lvl="1"/>
            <a:endParaRPr lang="en-US" altLang="ko-KR" sz="2400" dirty="0" smtClean="0"/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1043608" y="371703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>
            <a:off x="1043608" y="515719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525</Words>
  <Application>Microsoft Office PowerPoint</Application>
  <PresentationFormat>화면 슬라이드 쇼(4:3)</PresentationFormat>
  <Paragraphs>191</Paragraphs>
  <Slides>13</Slides>
  <Notes>7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2_Office 테마</vt:lpstr>
      <vt:lpstr>슬라이드 1</vt:lpstr>
      <vt:lpstr>현재 한국의 식량상황</vt:lpstr>
      <vt:lpstr>식량안보이슈의 변화</vt:lpstr>
      <vt:lpstr>농축산물의 수입의존도 증가</vt:lpstr>
      <vt:lpstr>슬라이드 5</vt:lpstr>
      <vt:lpstr>슬라이드 6</vt:lpstr>
      <vt:lpstr>식량안보 제고 방안</vt:lpstr>
      <vt:lpstr>식량안보 제고 방안</vt:lpstr>
      <vt:lpstr>식량안보 제고 방안</vt:lpstr>
      <vt:lpstr>식량안보 제고 방안</vt:lpstr>
      <vt:lpstr>식량안보 제고 방안</vt:lpstr>
      <vt:lpstr>식량안보 제고 방안</vt:lpstr>
      <vt:lpstr>슬라이드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농업과 식품산업의 문제점</dc:title>
  <dc:creator>kyungmin</dc:creator>
  <cp:lastModifiedBy>SEC</cp:lastModifiedBy>
  <cp:revision>20</cp:revision>
  <dcterms:created xsi:type="dcterms:W3CDTF">2011-07-22T07:45:23Z</dcterms:created>
  <dcterms:modified xsi:type="dcterms:W3CDTF">2011-08-05T02:01:03Z</dcterms:modified>
</cp:coreProperties>
</file>